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9" roundtripDataSignature="AMtx7mjOCYa6XXSheMzb1xxS4lQZ4HnFD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sk-SK"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3" name="Google Shape;183;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0" name="Google Shape;190;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7" name="Google Shape;197;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3" name="Google Shape;223;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0" name="Google Shape;230;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8" name="Google Shape;238;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5" name="Google Shape;245;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6" name="Google Shape;11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3" name="Google Shape;12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0" name="Google Shape;13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type="title">
  <p:cSld name="TITLE">
    <p:spTree>
      <p:nvGrpSpPr>
        <p:cNvPr id="15" name="Shape 15"/>
        <p:cNvGrpSpPr/>
        <p:nvPr/>
      </p:nvGrpSpPr>
      <p:grpSpPr>
        <a:xfrm>
          <a:off x="0" y="0"/>
          <a:ext cx="0" cy="0"/>
          <a:chOff x="0" y="0"/>
          <a:chExt cx="0" cy="0"/>
        </a:xfrm>
      </p:grpSpPr>
      <p:sp>
        <p:nvSpPr>
          <p:cNvPr id="16" name="Google Shape;16;p2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73" name="Shape 73"/>
        <p:cNvGrpSpPr/>
        <p:nvPr/>
      </p:nvGrpSpPr>
      <p:grpSpPr>
        <a:xfrm>
          <a:off x="0" y="0"/>
          <a:ext cx="0" cy="0"/>
          <a:chOff x="0" y="0"/>
          <a:chExt cx="0" cy="0"/>
        </a:xfrm>
      </p:grpSpPr>
      <p:sp>
        <p:nvSpPr>
          <p:cNvPr id="74" name="Google Shape;74;p3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35"/>
          <p:cNvSpPr/>
          <p:nvPr>
            <p:ph idx="2" type="pic"/>
          </p:nvPr>
        </p:nvSpPr>
        <p:spPr>
          <a:xfrm>
            <a:off x="5183188" y="987425"/>
            <a:ext cx="6172200" cy="4873625"/>
          </a:xfrm>
          <a:prstGeom prst="rect">
            <a:avLst/>
          </a:prstGeom>
          <a:noFill/>
          <a:ln>
            <a:noFill/>
          </a:ln>
        </p:spPr>
      </p:sp>
      <p:sp>
        <p:nvSpPr>
          <p:cNvPr id="76" name="Google Shape;76;p3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7" name="Google Shape;77;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80" name="Shape 80"/>
        <p:cNvGrpSpPr/>
        <p:nvPr/>
      </p:nvGrpSpPr>
      <p:grpSpPr>
        <a:xfrm>
          <a:off x="0" y="0"/>
          <a:ext cx="0" cy="0"/>
          <a:chOff x="0" y="0"/>
          <a:chExt cx="0" cy="0"/>
        </a:xfrm>
      </p:grpSpPr>
      <p:sp>
        <p:nvSpPr>
          <p:cNvPr id="81" name="Google Shape;81;p3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3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86" name="Shape 86"/>
        <p:cNvGrpSpPr/>
        <p:nvPr/>
      </p:nvGrpSpPr>
      <p:grpSpPr>
        <a:xfrm>
          <a:off x="0" y="0"/>
          <a:ext cx="0" cy="0"/>
          <a:chOff x="0" y="0"/>
          <a:chExt cx="0" cy="0"/>
        </a:xfrm>
      </p:grpSpPr>
      <p:sp>
        <p:nvSpPr>
          <p:cNvPr id="87" name="Google Shape;87;p3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3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9" name="Google Shape;89;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21" name="Shape 21"/>
        <p:cNvGrpSpPr/>
        <p:nvPr/>
      </p:nvGrpSpPr>
      <p:grpSpPr>
        <a:xfrm>
          <a:off x="0" y="0"/>
          <a:ext cx="0" cy="0"/>
          <a:chOff x="0" y="0"/>
          <a:chExt cx="0" cy="0"/>
        </a:xfrm>
      </p:grpSpPr>
      <p:sp>
        <p:nvSpPr>
          <p:cNvPr id="22" name="Google Shape;22;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27" name="Shape 27"/>
        <p:cNvGrpSpPr/>
        <p:nvPr/>
      </p:nvGrpSpPr>
      <p:grpSpPr>
        <a:xfrm>
          <a:off x="0" y="0"/>
          <a:ext cx="0" cy="0"/>
          <a:chOff x="0" y="0"/>
          <a:chExt cx="0" cy="0"/>
        </a:xfrm>
      </p:grpSpPr>
      <p:sp>
        <p:nvSpPr>
          <p:cNvPr id="28" name="Google Shape;28;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31" name="Shape 31"/>
        <p:cNvGrpSpPr/>
        <p:nvPr/>
      </p:nvGrpSpPr>
      <p:grpSpPr>
        <a:xfrm>
          <a:off x="0" y="0"/>
          <a:ext cx="0" cy="0"/>
          <a:chOff x="0" y="0"/>
          <a:chExt cx="0" cy="0"/>
        </a:xfrm>
      </p:grpSpPr>
      <p:sp>
        <p:nvSpPr>
          <p:cNvPr id="32" name="Google Shape;32;p29"/>
          <p:cNvSpPr/>
          <p:nvPr/>
        </p:nvSpPr>
        <p:spPr>
          <a:xfrm>
            <a:off x="0" y="0"/>
            <a:ext cx="12192000" cy="650400"/>
          </a:xfrm>
          <a:prstGeom prst="rect">
            <a:avLst/>
          </a:prstGeom>
          <a:solidFill>
            <a:schemeClr val="lt2"/>
          </a:solidFill>
          <a:ln>
            <a:noFill/>
          </a:ln>
        </p:spPr>
        <p:txBody>
          <a:bodyPr anchorCtr="0" anchor="ctr" bIns="121900" lIns="121900" spcFirstLastPara="1" rIns="121900" wrap="square" tIns="121900">
            <a:noAutofit/>
          </a:bodyPr>
          <a:lstStyle/>
          <a:p>
            <a:pPr indent="0" lvl="0" marL="0" marR="0" rtl="0" algn="l">
              <a:spcBef>
                <a:spcPts val="0"/>
              </a:spcBef>
              <a:spcAft>
                <a:spcPts val="0"/>
              </a:spcAft>
              <a:buClr>
                <a:schemeClr val="dk1"/>
              </a:buClr>
              <a:buSzPts val="2400"/>
              <a:buFont typeface="Calibri"/>
              <a:buNone/>
            </a:pPr>
            <a:r>
              <a:t/>
            </a:r>
            <a:endParaRPr sz="2400">
              <a:solidFill>
                <a:schemeClr val="dk1"/>
              </a:solidFill>
              <a:latin typeface="Calibri"/>
              <a:ea typeface="Calibri"/>
              <a:cs typeface="Calibri"/>
              <a:sym typeface="Calibri"/>
            </a:endParaRPr>
          </a:p>
        </p:txBody>
      </p:sp>
      <p:grpSp>
        <p:nvGrpSpPr>
          <p:cNvPr id="33" name="Google Shape;33;p29"/>
          <p:cNvGrpSpPr/>
          <p:nvPr/>
        </p:nvGrpSpPr>
        <p:grpSpPr>
          <a:xfrm>
            <a:off x="1107190" y="1588342"/>
            <a:ext cx="994351" cy="61101"/>
            <a:chOff x="4580561" y="2589004"/>
            <a:chExt cx="1064464" cy="25200"/>
          </a:xfrm>
        </p:grpSpPr>
        <p:sp>
          <p:nvSpPr>
            <p:cNvPr id="34" name="Google Shape;34;p2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2400"/>
                <a:buFont typeface="Calibri"/>
                <a:buNone/>
              </a:pPr>
              <a:r>
                <a:t/>
              </a:r>
              <a:endParaRPr sz="2400">
                <a:solidFill>
                  <a:schemeClr val="dk1"/>
                </a:solidFill>
                <a:latin typeface="Calibri"/>
                <a:ea typeface="Calibri"/>
                <a:cs typeface="Calibri"/>
                <a:sym typeface="Calibri"/>
              </a:endParaRPr>
            </a:p>
          </p:txBody>
        </p:sp>
        <p:sp>
          <p:nvSpPr>
            <p:cNvPr id="35" name="Google Shape;35;p2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2400"/>
                <a:buFont typeface="Calibri"/>
                <a:buNone/>
              </a:pPr>
              <a:r>
                <a:t/>
              </a:r>
              <a:endParaRPr sz="2400">
                <a:solidFill>
                  <a:schemeClr val="dk1"/>
                </a:solidFill>
                <a:latin typeface="Calibri"/>
                <a:ea typeface="Calibri"/>
                <a:cs typeface="Calibri"/>
                <a:sym typeface="Calibri"/>
              </a:endParaRPr>
            </a:p>
          </p:txBody>
        </p:sp>
      </p:grpSp>
      <p:sp>
        <p:nvSpPr>
          <p:cNvPr id="36" name="Google Shape;36;p29"/>
          <p:cNvSpPr txBox="1"/>
          <p:nvPr>
            <p:ph type="title"/>
          </p:nvPr>
        </p:nvSpPr>
        <p:spPr>
          <a:xfrm>
            <a:off x="972600" y="1758200"/>
            <a:ext cx="10251600" cy="713600"/>
          </a:xfrm>
          <a:prstGeom prst="rect">
            <a:avLst/>
          </a:prstGeom>
          <a:noFill/>
          <a:ln>
            <a:noFill/>
          </a:ln>
        </p:spPr>
        <p:txBody>
          <a:bodyPr anchorCtr="0" anchor="t" bIns="91425" lIns="91425" spcFirstLastPara="1" rIns="91425" wrap="square" tIns="91425">
            <a:normAutofit/>
          </a:bodyPr>
          <a:lstStyle>
            <a:lvl1pPr lvl="0" algn="l">
              <a:lnSpc>
                <a:spcPct val="90000"/>
              </a:lnSpc>
              <a:spcBef>
                <a:spcPts val="0"/>
              </a:spcBef>
              <a:spcAft>
                <a:spcPts val="0"/>
              </a:spcAft>
              <a:buClr>
                <a:schemeClr val="dk1"/>
              </a:buClr>
              <a:buSzPts val="2600"/>
              <a:buFont typeface="Calibri"/>
              <a:buNone/>
              <a:defRPr sz="3466"/>
            </a:lvl1pPr>
            <a:lvl2pPr lvl="1">
              <a:spcBef>
                <a:spcPts val="0"/>
              </a:spcBef>
              <a:spcAft>
                <a:spcPts val="0"/>
              </a:spcAft>
              <a:buSzPts val="2600"/>
              <a:buNone/>
              <a:defRPr sz="3466"/>
            </a:lvl2pPr>
            <a:lvl3pPr lvl="2">
              <a:spcBef>
                <a:spcPts val="0"/>
              </a:spcBef>
              <a:spcAft>
                <a:spcPts val="0"/>
              </a:spcAft>
              <a:buSzPts val="2600"/>
              <a:buNone/>
              <a:defRPr sz="3466"/>
            </a:lvl3pPr>
            <a:lvl4pPr lvl="3">
              <a:spcBef>
                <a:spcPts val="0"/>
              </a:spcBef>
              <a:spcAft>
                <a:spcPts val="0"/>
              </a:spcAft>
              <a:buSzPts val="2600"/>
              <a:buNone/>
              <a:defRPr sz="3466"/>
            </a:lvl4pPr>
            <a:lvl5pPr lvl="4">
              <a:spcBef>
                <a:spcPts val="0"/>
              </a:spcBef>
              <a:spcAft>
                <a:spcPts val="0"/>
              </a:spcAft>
              <a:buSzPts val="2600"/>
              <a:buNone/>
              <a:defRPr sz="3466"/>
            </a:lvl5pPr>
            <a:lvl6pPr lvl="5">
              <a:spcBef>
                <a:spcPts val="0"/>
              </a:spcBef>
              <a:spcAft>
                <a:spcPts val="0"/>
              </a:spcAft>
              <a:buSzPts val="2600"/>
              <a:buNone/>
              <a:defRPr sz="3466"/>
            </a:lvl6pPr>
            <a:lvl7pPr lvl="6">
              <a:spcBef>
                <a:spcPts val="0"/>
              </a:spcBef>
              <a:spcAft>
                <a:spcPts val="0"/>
              </a:spcAft>
              <a:buSzPts val="2600"/>
              <a:buNone/>
              <a:defRPr sz="3466"/>
            </a:lvl7pPr>
            <a:lvl8pPr lvl="7">
              <a:spcBef>
                <a:spcPts val="0"/>
              </a:spcBef>
              <a:spcAft>
                <a:spcPts val="0"/>
              </a:spcAft>
              <a:buSzPts val="2600"/>
              <a:buNone/>
              <a:defRPr sz="3466"/>
            </a:lvl8pPr>
            <a:lvl9pPr lvl="8">
              <a:spcBef>
                <a:spcPts val="0"/>
              </a:spcBef>
              <a:spcAft>
                <a:spcPts val="0"/>
              </a:spcAft>
              <a:buSzPts val="2600"/>
              <a:buNone/>
              <a:defRPr sz="3466"/>
            </a:lvl9pPr>
          </a:lstStyle>
          <a:p/>
        </p:txBody>
      </p:sp>
      <p:sp>
        <p:nvSpPr>
          <p:cNvPr id="37" name="Google Shape;37;p29"/>
          <p:cNvSpPr txBox="1"/>
          <p:nvPr>
            <p:ph idx="1" type="body"/>
          </p:nvPr>
        </p:nvSpPr>
        <p:spPr>
          <a:xfrm>
            <a:off x="972600" y="2771833"/>
            <a:ext cx="10251600" cy="3014800"/>
          </a:xfrm>
          <a:prstGeom prst="rect">
            <a:avLst/>
          </a:prstGeom>
          <a:noFill/>
          <a:ln>
            <a:noFill/>
          </a:ln>
        </p:spPr>
        <p:txBody>
          <a:bodyPr anchorCtr="0" anchor="t" bIns="91425" lIns="91425" spcFirstLastPara="1" rIns="91425" wrap="square" tIns="91425">
            <a:normAutofit/>
          </a:bodyPr>
          <a:lstStyle>
            <a:lvl1pPr indent="-311150" lvl="0" marL="457200" algn="l">
              <a:lnSpc>
                <a:spcPct val="90000"/>
              </a:lnSpc>
              <a:spcBef>
                <a:spcPts val="0"/>
              </a:spcBef>
              <a:spcAft>
                <a:spcPts val="0"/>
              </a:spcAft>
              <a:buClr>
                <a:schemeClr val="dk1"/>
              </a:buClr>
              <a:buSzPts val="1300"/>
              <a:buChar char="●"/>
              <a:defRPr/>
            </a:lvl1pPr>
            <a:lvl2pPr indent="-298450" lvl="1" marL="914400" algn="l">
              <a:lnSpc>
                <a:spcPct val="90000"/>
              </a:lnSpc>
              <a:spcBef>
                <a:spcPts val="0"/>
              </a:spcBef>
              <a:spcAft>
                <a:spcPts val="0"/>
              </a:spcAft>
              <a:buClr>
                <a:schemeClr val="dk1"/>
              </a:buClr>
              <a:buSzPts val="1100"/>
              <a:buChar char="○"/>
              <a:defRPr/>
            </a:lvl2pPr>
            <a:lvl3pPr indent="-298450" lvl="2" marL="1371600" algn="l">
              <a:lnSpc>
                <a:spcPct val="90000"/>
              </a:lnSpc>
              <a:spcBef>
                <a:spcPts val="0"/>
              </a:spcBef>
              <a:spcAft>
                <a:spcPts val="0"/>
              </a:spcAft>
              <a:buClr>
                <a:schemeClr val="dk1"/>
              </a:buClr>
              <a:buSzPts val="1100"/>
              <a:buChar char="■"/>
              <a:defRPr/>
            </a:lvl3pPr>
            <a:lvl4pPr indent="-298450" lvl="3" marL="1828800" algn="l">
              <a:lnSpc>
                <a:spcPct val="90000"/>
              </a:lnSpc>
              <a:spcBef>
                <a:spcPts val="0"/>
              </a:spcBef>
              <a:spcAft>
                <a:spcPts val="0"/>
              </a:spcAft>
              <a:buClr>
                <a:schemeClr val="dk1"/>
              </a:buClr>
              <a:buSzPts val="1100"/>
              <a:buChar char="●"/>
              <a:defRPr/>
            </a:lvl4pPr>
            <a:lvl5pPr indent="-298450" lvl="4" marL="2286000" algn="l">
              <a:lnSpc>
                <a:spcPct val="90000"/>
              </a:lnSpc>
              <a:spcBef>
                <a:spcPts val="0"/>
              </a:spcBef>
              <a:spcAft>
                <a:spcPts val="0"/>
              </a:spcAft>
              <a:buClr>
                <a:schemeClr val="dk1"/>
              </a:buClr>
              <a:buSzPts val="1100"/>
              <a:buChar char="○"/>
              <a:defRPr/>
            </a:lvl5pPr>
            <a:lvl6pPr indent="-298450" lvl="5" marL="2743200" algn="l">
              <a:lnSpc>
                <a:spcPct val="90000"/>
              </a:lnSpc>
              <a:spcBef>
                <a:spcPts val="0"/>
              </a:spcBef>
              <a:spcAft>
                <a:spcPts val="0"/>
              </a:spcAft>
              <a:buClr>
                <a:schemeClr val="dk1"/>
              </a:buClr>
              <a:buSzPts val="1100"/>
              <a:buChar char="■"/>
              <a:defRPr/>
            </a:lvl6pPr>
            <a:lvl7pPr indent="-298450" lvl="6" marL="3200400" algn="l">
              <a:lnSpc>
                <a:spcPct val="90000"/>
              </a:lnSpc>
              <a:spcBef>
                <a:spcPts val="0"/>
              </a:spcBef>
              <a:spcAft>
                <a:spcPts val="0"/>
              </a:spcAft>
              <a:buClr>
                <a:schemeClr val="dk1"/>
              </a:buClr>
              <a:buSzPts val="1100"/>
              <a:buChar char="●"/>
              <a:defRPr/>
            </a:lvl7pPr>
            <a:lvl8pPr indent="-298450" lvl="7" marL="3657600" algn="l">
              <a:lnSpc>
                <a:spcPct val="90000"/>
              </a:lnSpc>
              <a:spcBef>
                <a:spcPts val="0"/>
              </a:spcBef>
              <a:spcAft>
                <a:spcPts val="0"/>
              </a:spcAft>
              <a:buClr>
                <a:schemeClr val="dk1"/>
              </a:buClr>
              <a:buSzPts val="1100"/>
              <a:buChar char="○"/>
              <a:defRPr/>
            </a:lvl8pPr>
            <a:lvl9pPr indent="-298450" lvl="8" marL="4114800" algn="l">
              <a:lnSpc>
                <a:spcPct val="90000"/>
              </a:lnSpc>
              <a:spcBef>
                <a:spcPts val="0"/>
              </a:spcBef>
              <a:spcAft>
                <a:spcPts val="0"/>
              </a:spcAft>
              <a:buClr>
                <a:schemeClr val="dk1"/>
              </a:buClr>
              <a:buSzPts val="1100"/>
              <a:buChar char="■"/>
              <a:defRPr/>
            </a:lvl9pPr>
          </a:lstStyle>
          <a:p/>
        </p:txBody>
      </p:sp>
      <p:sp>
        <p:nvSpPr>
          <p:cNvPr id="38" name="Google Shape;38;p29"/>
          <p:cNvSpPr txBox="1"/>
          <p:nvPr>
            <p:ph idx="12" type="sldNum"/>
          </p:nvPr>
        </p:nvSpPr>
        <p:spPr>
          <a:xfrm>
            <a:off x="11381736" y="6333135"/>
            <a:ext cx="731600" cy="524800"/>
          </a:xfrm>
          <a:prstGeom prst="rect">
            <a:avLst/>
          </a:prstGeom>
          <a:noFill/>
          <a:ln>
            <a:noFill/>
          </a:ln>
        </p:spPr>
        <p:txBody>
          <a:bodyPr anchorCtr="0" anchor="ctr" bIns="91425" lIns="91425" spcFirstLastPara="1" rIns="91425" wrap="square" tIns="91425">
            <a:normAutofit/>
          </a:bodyPr>
          <a:lstStyle>
            <a:lvl1pPr indent="0" lvl="0" marL="0" algn="r">
              <a:buClr>
                <a:srgbClr val="888888"/>
              </a:buClr>
              <a:buSzPts val="1200"/>
              <a:buFont typeface="Calibri"/>
              <a:buNone/>
              <a:defRPr sz="1200">
                <a:solidFill>
                  <a:srgbClr val="888888"/>
                </a:solidFill>
                <a:latin typeface="Calibri"/>
                <a:ea typeface="Calibri"/>
                <a:cs typeface="Calibri"/>
                <a:sym typeface="Calibri"/>
              </a:defRPr>
            </a:lvl1pPr>
            <a:lvl2pPr indent="0" lvl="1" marL="0" algn="r">
              <a:buClr>
                <a:srgbClr val="888888"/>
              </a:buClr>
              <a:buSzPts val="1200"/>
              <a:buFont typeface="Calibri"/>
              <a:buNone/>
              <a:defRPr sz="1200">
                <a:solidFill>
                  <a:srgbClr val="888888"/>
                </a:solidFill>
                <a:latin typeface="Calibri"/>
                <a:ea typeface="Calibri"/>
                <a:cs typeface="Calibri"/>
                <a:sym typeface="Calibri"/>
              </a:defRPr>
            </a:lvl2pPr>
            <a:lvl3pPr indent="0" lvl="2" marL="0" algn="r">
              <a:buClr>
                <a:srgbClr val="888888"/>
              </a:buClr>
              <a:buSzPts val="1200"/>
              <a:buFont typeface="Calibri"/>
              <a:buNone/>
              <a:defRPr sz="1200">
                <a:solidFill>
                  <a:srgbClr val="888888"/>
                </a:solidFill>
                <a:latin typeface="Calibri"/>
                <a:ea typeface="Calibri"/>
                <a:cs typeface="Calibri"/>
                <a:sym typeface="Calibri"/>
              </a:defRPr>
            </a:lvl3pPr>
            <a:lvl4pPr indent="0" lvl="3" marL="0" algn="r">
              <a:buClr>
                <a:srgbClr val="888888"/>
              </a:buClr>
              <a:buSzPts val="1200"/>
              <a:buFont typeface="Calibri"/>
              <a:buNone/>
              <a:defRPr sz="1200">
                <a:solidFill>
                  <a:srgbClr val="888888"/>
                </a:solidFill>
                <a:latin typeface="Calibri"/>
                <a:ea typeface="Calibri"/>
                <a:cs typeface="Calibri"/>
                <a:sym typeface="Calibri"/>
              </a:defRPr>
            </a:lvl4pPr>
            <a:lvl5pPr indent="0" lvl="4" marL="0" algn="r">
              <a:buClr>
                <a:srgbClr val="888888"/>
              </a:buClr>
              <a:buSzPts val="1200"/>
              <a:buFont typeface="Calibri"/>
              <a:buNone/>
              <a:defRPr sz="1200">
                <a:solidFill>
                  <a:srgbClr val="888888"/>
                </a:solidFill>
                <a:latin typeface="Calibri"/>
                <a:ea typeface="Calibri"/>
                <a:cs typeface="Calibri"/>
                <a:sym typeface="Calibri"/>
              </a:defRPr>
            </a:lvl5pPr>
            <a:lvl6pPr indent="0" lvl="5" marL="0" algn="r">
              <a:buClr>
                <a:srgbClr val="888888"/>
              </a:buClr>
              <a:buSzPts val="1200"/>
              <a:buFont typeface="Calibri"/>
              <a:buNone/>
              <a:defRPr sz="1200">
                <a:solidFill>
                  <a:srgbClr val="888888"/>
                </a:solidFill>
                <a:latin typeface="Calibri"/>
                <a:ea typeface="Calibri"/>
                <a:cs typeface="Calibri"/>
                <a:sym typeface="Calibri"/>
              </a:defRPr>
            </a:lvl6pPr>
            <a:lvl7pPr indent="0" lvl="6" marL="0" algn="r">
              <a:buClr>
                <a:srgbClr val="888888"/>
              </a:buClr>
              <a:buSzPts val="1200"/>
              <a:buFont typeface="Calibri"/>
              <a:buNone/>
              <a:defRPr sz="1200">
                <a:solidFill>
                  <a:srgbClr val="888888"/>
                </a:solidFill>
                <a:latin typeface="Calibri"/>
                <a:ea typeface="Calibri"/>
                <a:cs typeface="Calibri"/>
                <a:sym typeface="Calibri"/>
              </a:defRPr>
            </a:lvl7pPr>
            <a:lvl8pPr indent="0" lvl="7" marL="0" algn="r">
              <a:buClr>
                <a:srgbClr val="888888"/>
              </a:buClr>
              <a:buSzPts val="1200"/>
              <a:buFont typeface="Calibri"/>
              <a:buNone/>
              <a:defRPr sz="1200">
                <a:solidFill>
                  <a:srgbClr val="888888"/>
                </a:solidFill>
                <a:latin typeface="Calibri"/>
                <a:ea typeface="Calibri"/>
                <a:cs typeface="Calibri"/>
                <a:sym typeface="Calibri"/>
              </a:defRPr>
            </a:lvl8pPr>
            <a:lvl9pPr indent="0" lvl="8" marL="0" algn="r">
              <a:buClr>
                <a:srgbClr val="888888"/>
              </a:buClr>
              <a:buSzPts val="1200"/>
              <a:buFont typeface="Calibri"/>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39" name="Shape 39"/>
        <p:cNvGrpSpPr/>
        <p:nvPr/>
      </p:nvGrpSpPr>
      <p:grpSpPr>
        <a:xfrm>
          <a:off x="0" y="0"/>
          <a:ext cx="0" cy="0"/>
          <a:chOff x="0" y="0"/>
          <a:chExt cx="0" cy="0"/>
        </a:xfrm>
      </p:grpSpPr>
      <p:sp>
        <p:nvSpPr>
          <p:cNvPr id="40" name="Google Shape;40;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44" name="Shape 44"/>
        <p:cNvGrpSpPr/>
        <p:nvPr/>
      </p:nvGrpSpPr>
      <p:grpSpPr>
        <a:xfrm>
          <a:off x="0" y="0"/>
          <a:ext cx="0" cy="0"/>
          <a:chOff x="0" y="0"/>
          <a:chExt cx="0" cy="0"/>
        </a:xfrm>
      </p:grpSpPr>
      <p:sp>
        <p:nvSpPr>
          <p:cNvPr id="45" name="Google Shape;45;p31"/>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3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7" name="Google Shape;47;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50" name="Shape 50"/>
        <p:cNvGrpSpPr/>
        <p:nvPr/>
      </p:nvGrpSpPr>
      <p:grpSpPr>
        <a:xfrm>
          <a:off x="0" y="0"/>
          <a:ext cx="0" cy="0"/>
          <a:chOff x="0" y="0"/>
          <a:chExt cx="0" cy="0"/>
        </a:xfrm>
      </p:grpSpPr>
      <p:sp>
        <p:nvSpPr>
          <p:cNvPr id="51" name="Google Shape;51;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32"/>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3" name="Google Shape;53;p32"/>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 name="Google Shape;54;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57" name="Shape 57"/>
        <p:cNvGrpSpPr/>
        <p:nvPr/>
      </p:nvGrpSpPr>
      <p:grpSpPr>
        <a:xfrm>
          <a:off x="0" y="0"/>
          <a:ext cx="0" cy="0"/>
          <a:chOff x="0" y="0"/>
          <a:chExt cx="0" cy="0"/>
        </a:xfrm>
      </p:grpSpPr>
      <p:sp>
        <p:nvSpPr>
          <p:cNvPr id="58" name="Google Shape;58;p33"/>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33"/>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0" name="Google Shape;60;p33"/>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33"/>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2" name="Google Shape;62;p33"/>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3" name="Google Shape;63;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66" name="Shape 66"/>
        <p:cNvGrpSpPr/>
        <p:nvPr/>
      </p:nvGrpSpPr>
      <p:grpSpPr>
        <a:xfrm>
          <a:off x="0" y="0"/>
          <a:ext cx="0" cy="0"/>
          <a:chOff x="0" y="0"/>
          <a:chExt cx="0" cy="0"/>
        </a:xfrm>
      </p:grpSpPr>
      <p:sp>
        <p:nvSpPr>
          <p:cNvPr id="67" name="Google Shape;67;p3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3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9" name="Google Shape;69;p3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0" name="Google Shape;70;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CCC00"/>
        </a:solidFill>
      </p:bgPr>
    </p:bg>
    <p:spTree>
      <p:nvGrpSpPr>
        <p:cNvPr id="9" name="Shape 9"/>
        <p:cNvGrpSpPr/>
        <p:nvPr/>
      </p:nvGrpSpPr>
      <p:grpSpPr>
        <a:xfrm>
          <a:off x="0" y="0"/>
          <a:ext cx="0" cy="0"/>
          <a:chOff x="0" y="0"/>
          <a:chExt cx="0" cy="0"/>
        </a:xfrm>
      </p:grpSpPr>
      <p:sp>
        <p:nvSpPr>
          <p:cNvPr id="10" name="Google Shape;10;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0.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 Id="rId3"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 Id="rId3" Type="http://schemas.openxmlformats.org/officeDocument/2006/relationships/hyperlink" Target="https://www.minv.sk/?ros_participacia_2_RUS" TargetMode="Externa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9.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b="1" lang="sk-SK"/>
              <a:t>SYSTÉM RIADENIA PARTICIPATÍVNYCH PROCESOV</a:t>
            </a:r>
            <a:br>
              <a:rPr b="1" lang="sk-SK"/>
            </a:br>
            <a:r>
              <a:rPr b="1" lang="sk-SK"/>
              <a:t>a jeho zavádzanie do praxe </a:t>
            </a:r>
            <a:endParaRPr/>
          </a:p>
        </p:txBody>
      </p:sp>
      <p:sp>
        <p:nvSpPr>
          <p:cNvPr id="97" name="Google Shape;97;p1"/>
          <p:cNvSpPr txBox="1"/>
          <p:nvPr>
            <p:ph idx="1" type="subTitle"/>
          </p:nvPr>
        </p:nvSpPr>
        <p:spPr>
          <a:xfrm>
            <a:off x="792481" y="4049486"/>
            <a:ext cx="10772502" cy="2177142"/>
          </a:xfrm>
          <a:prstGeom prst="rect">
            <a:avLst/>
          </a:prstGeom>
          <a:noFill/>
          <a:ln>
            <a:noFill/>
          </a:ln>
        </p:spPr>
        <p:txBody>
          <a:bodyPr anchorCtr="0" anchor="t" bIns="45700" lIns="91425" spcFirstLastPara="1" rIns="91425" wrap="square" tIns="45700">
            <a:normAutofit fontScale="77500" lnSpcReduction="20000"/>
          </a:bodyPr>
          <a:lstStyle/>
          <a:p>
            <a:pPr indent="0" lvl="0" marL="0" rtl="0" algn="ctr">
              <a:lnSpc>
                <a:spcPct val="90000"/>
              </a:lnSpc>
              <a:spcBef>
                <a:spcPts val="0"/>
              </a:spcBef>
              <a:spcAft>
                <a:spcPts val="0"/>
              </a:spcAft>
              <a:buClr>
                <a:schemeClr val="dk1"/>
              </a:buClr>
              <a:buSzPct val="100000"/>
              <a:buNone/>
            </a:pPr>
            <a:r>
              <a:t/>
            </a:r>
            <a:endParaRPr b="1"/>
          </a:p>
          <a:p>
            <a:pPr indent="0" lvl="0" marL="0" rtl="0" algn="ctr">
              <a:lnSpc>
                <a:spcPct val="90000"/>
              </a:lnSpc>
              <a:spcBef>
                <a:spcPts val="1000"/>
              </a:spcBef>
              <a:spcAft>
                <a:spcPts val="0"/>
              </a:spcAft>
              <a:buClr>
                <a:schemeClr val="dk1"/>
              </a:buClr>
              <a:buSzPct val="100000"/>
              <a:buNone/>
            </a:pPr>
            <a:r>
              <a:rPr b="1" lang="sk-SK" sz="3000"/>
              <a:t>Samo Čevela, Barbara Gindlová – ÚSV ROS, </a:t>
            </a:r>
            <a:endParaRPr/>
          </a:p>
          <a:p>
            <a:pPr indent="0" lvl="0" marL="0" rtl="0" algn="ctr">
              <a:lnSpc>
                <a:spcPct val="90000"/>
              </a:lnSpc>
              <a:spcBef>
                <a:spcPts val="1000"/>
              </a:spcBef>
              <a:spcAft>
                <a:spcPts val="0"/>
              </a:spcAft>
              <a:buClr>
                <a:schemeClr val="dk1"/>
              </a:buClr>
              <a:buSzPct val="100000"/>
              <a:buNone/>
            </a:pPr>
            <a:r>
              <a:rPr b="1" lang="sk-SK" sz="3000"/>
              <a:t>Anna Wien _ Participation Factory</a:t>
            </a:r>
            <a:endParaRPr b="1" sz="3000"/>
          </a:p>
          <a:p>
            <a:pPr indent="0" lvl="0" marL="0" rtl="0" algn="ctr">
              <a:lnSpc>
                <a:spcPct val="90000"/>
              </a:lnSpc>
              <a:spcBef>
                <a:spcPts val="1000"/>
              </a:spcBef>
              <a:spcAft>
                <a:spcPts val="0"/>
              </a:spcAft>
              <a:buClr>
                <a:schemeClr val="dk1"/>
              </a:buClr>
              <a:buSzPct val="100000"/>
              <a:buNone/>
            </a:pPr>
            <a:r>
              <a:t/>
            </a:r>
            <a:endParaRPr/>
          </a:p>
          <a:p>
            <a:pPr indent="0" lvl="0" marL="0" rtl="0" algn="ctr">
              <a:lnSpc>
                <a:spcPct val="90000"/>
              </a:lnSpc>
              <a:spcBef>
                <a:spcPts val="1000"/>
              </a:spcBef>
              <a:spcAft>
                <a:spcPts val="0"/>
              </a:spcAft>
              <a:buClr>
                <a:schemeClr val="dk1"/>
              </a:buClr>
              <a:buSzPct val="100000"/>
              <a:buNone/>
            </a:pPr>
            <a:r>
              <a:rPr b="1" lang="sk-SK" sz="1900"/>
              <a:t>Optimalizácia systému riadenia participatívnych procesov v prostredí regionálnej územnej samosprávy.</a:t>
            </a:r>
            <a:endParaRPr/>
          </a:p>
          <a:p>
            <a:pPr indent="0" lvl="0" marL="0" rtl="0" algn="ctr">
              <a:lnSpc>
                <a:spcPct val="90000"/>
              </a:lnSpc>
              <a:spcBef>
                <a:spcPts val="1000"/>
              </a:spcBef>
              <a:spcAft>
                <a:spcPts val="0"/>
              </a:spcAft>
              <a:buClr>
                <a:schemeClr val="dk1"/>
              </a:buClr>
              <a:buSzPct val="100000"/>
              <a:buNone/>
            </a:pPr>
            <a:r>
              <a:rPr lang="sk-SK" sz="1600"/>
              <a:t>Úrad splnomocneneca vlády SR pre rozvoj občianskej spoločnosti, Participation Factory</a:t>
            </a:r>
            <a:endParaRPr/>
          </a:p>
          <a:p>
            <a:pPr indent="0" lvl="0" marL="0" rtl="0" algn="ctr">
              <a:lnSpc>
                <a:spcPct val="90000"/>
              </a:lnSpc>
              <a:spcBef>
                <a:spcPts val="1000"/>
              </a:spcBef>
              <a:spcAft>
                <a:spcPts val="0"/>
              </a:spcAft>
              <a:buClr>
                <a:schemeClr val="dk1"/>
              </a:buClr>
              <a:buSzPct val="100000"/>
              <a:buNone/>
            </a:pPr>
            <a:r>
              <a:rPr lang="sk-SK" sz="1600"/>
              <a:t>14.-15.11.2023, Bratislava </a:t>
            </a:r>
            <a:endParaRPr sz="1600"/>
          </a:p>
          <a:p>
            <a:pPr indent="0" lvl="0" marL="0" rtl="0" algn="ctr">
              <a:lnSpc>
                <a:spcPct val="90000"/>
              </a:lnSpc>
              <a:spcBef>
                <a:spcPts val="1000"/>
              </a:spcBef>
              <a:spcAft>
                <a:spcPts val="0"/>
              </a:spcAft>
              <a:buClr>
                <a:schemeClr val="dk1"/>
              </a:buClr>
              <a:buSzPct val="100000"/>
              <a:buNone/>
            </a:pPr>
            <a:r>
              <a:t/>
            </a:r>
            <a:endParaRPr sz="16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0"/>
          <p:cNvSpPr txBox="1"/>
          <p:nvPr/>
        </p:nvSpPr>
        <p:spPr>
          <a:xfrm>
            <a:off x="322118" y="332510"/>
            <a:ext cx="9706729"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sk-SK" sz="3600">
                <a:solidFill>
                  <a:schemeClr val="dk1"/>
                </a:solidFill>
                <a:latin typeface="Calibri"/>
                <a:ea typeface="Calibri"/>
                <a:cs typeface="Calibri"/>
                <a:sym typeface="Calibri"/>
              </a:rPr>
              <a:t>SYSTÉM RIADENIA PARTICIPATÍVNYCH PROCESOV</a:t>
            </a:r>
            <a:endParaRPr sz="3600">
              <a:solidFill>
                <a:schemeClr val="dk1"/>
              </a:solidFill>
              <a:latin typeface="Calibri"/>
              <a:ea typeface="Calibri"/>
              <a:cs typeface="Calibri"/>
              <a:sym typeface="Calibri"/>
            </a:endParaRPr>
          </a:p>
        </p:txBody>
      </p:sp>
      <p:sp>
        <p:nvSpPr>
          <p:cNvPr id="159" name="Google Shape;159;p10"/>
          <p:cNvSpPr/>
          <p:nvPr/>
        </p:nvSpPr>
        <p:spPr>
          <a:xfrm>
            <a:off x="435429" y="1071154"/>
            <a:ext cx="11521440" cy="6186309"/>
          </a:xfrm>
          <a:prstGeom prst="rect">
            <a:avLst/>
          </a:prstGeom>
          <a:noFill/>
          <a:ln>
            <a:noFill/>
          </a:ln>
        </p:spPr>
        <p:txBody>
          <a:bodyPr anchorCtr="0" anchor="t" bIns="45700" lIns="91425" spcFirstLastPara="1" rIns="91425" wrap="square" tIns="45700">
            <a:spAutoFit/>
          </a:bodyPr>
          <a:lstStyle/>
          <a:p>
            <a:pPr indent="-342900" lvl="0" marL="342900" marR="0" rtl="0" algn="just">
              <a:spcBef>
                <a:spcPts val="0"/>
              </a:spcBef>
              <a:spcAft>
                <a:spcPts val="0"/>
              </a:spcAft>
              <a:buClr>
                <a:schemeClr val="dk1"/>
              </a:buClr>
              <a:buSzPts val="2400"/>
              <a:buFont typeface="Arial"/>
              <a:buChar char="●"/>
            </a:pPr>
            <a:r>
              <a:rPr b="1" lang="sk-SK" sz="2400" u="none" strike="noStrike">
                <a:solidFill>
                  <a:schemeClr val="dk1"/>
                </a:solidFill>
                <a:latin typeface="Calibri"/>
                <a:ea typeface="Calibri"/>
                <a:cs typeface="Calibri"/>
                <a:sym typeface="Calibri"/>
              </a:rPr>
              <a:t>Konkrétny participatívny proces – 7 fáz: </a:t>
            </a:r>
            <a:endParaRPr sz="2400" u="none" strike="noStrike">
              <a:solidFill>
                <a:schemeClr val="dk1"/>
              </a:solidFill>
              <a:latin typeface="Calibri"/>
              <a:ea typeface="Calibri"/>
              <a:cs typeface="Calibri"/>
              <a:sym typeface="Calibri"/>
            </a:endParaRPr>
          </a:p>
          <a:p>
            <a:pPr indent="-285750" lvl="1" marL="742950" marR="0" rtl="0" algn="just">
              <a:spcBef>
                <a:spcPts val="0"/>
              </a:spcBef>
              <a:spcAft>
                <a:spcPts val="0"/>
              </a:spcAft>
              <a:buClr>
                <a:schemeClr val="dk1"/>
              </a:buClr>
              <a:buSzPts val="2400"/>
              <a:buFont typeface="Arial"/>
              <a:buChar char="○"/>
            </a:pPr>
            <a:r>
              <a:rPr b="0" i="0" lang="sk-SK" sz="2400" u="none" cap="none" strike="noStrike">
                <a:solidFill>
                  <a:schemeClr val="dk1"/>
                </a:solidFill>
                <a:latin typeface="Calibri"/>
                <a:ea typeface="Calibri"/>
                <a:cs typeface="Calibri"/>
                <a:sym typeface="Calibri"/>
              </a:rPr>
              <a:t>1.1. Definovanie zadania participatívneho procesu</a:t>
            </a:r>
            <a:endParaRPr/>
          </a:p>
          <a:p>
            <a:pPr indent="-285750" lvl="1" marL="742950" marR="0" rtl="0" algn="just">
              <a:spcBef>
                <a:spcPts val="0"/>
              </a:spcBef>
              <a:spcAft>
                <a:spcPts val="0"/>
              </a:spcAft>
              <a:buClr>
                <a:schemeClr val="dk1"/>
              </a:buClr>
              <a:buSzPts val="2400"/>
              <a:buFont typeface="Arial"/>
              <a:buChar char="○"/>
            </a:pPr>
            <a:r>
              <a:rPr b="0" i="0" lang="sk-SK" sz="2400" u="none" cap="none" strike="noStrike">
                <a:solidFill>
                  <a:schemeClr val="dk1"/>
                </a:solidFill>
                <a:latin typeface="Calibri"/>
                <a:ea typeface="Calibri"/>
                <a:cs typeface="Calibri"/>
                <a:sym typeface="Calibri"/>
              </a:rPr>
              <a:t>1.2. Dizajnovanie participatívneho procesu</a:t>
            </a:r>
            <a:endParaRPr/>
          </a:p>
          <a:p>
            <a:pPr indent="-285750" lvl="1" marL="742950" marR="0" rtl="0" algn="just">
              <a:spcBef>
                <a:spcPts val="0"/>
              </a:spcBef>
              <a:spcAft>
                <a:spcPts val="0"/>
              </a:spcAft>
              <a:buClr>
                <a:schemeClr val="dk1"/>
              </a:buClr>
              <a:buSzPts val="2400"/>
              <a:buFont typeface="Arial"/>
              <a:buChar char="○"/>
            </a:pPr>
            <a:r>
              <a:rPr b="0" i="0" lang="sk-SK" sz="2400" u="none" cap="none" strike="noStrike">
                <a:solidFill>
                  <a:schemeClr val="dk1"/>
                </a:solidFill>
                <a:latin typeface="Calibri"/>
                <a:ea typeface="Calibri"/>
                <a:cs typeface="Calibri"/>
                <a:sym typeface="Calibri"/>
              </a:rPr>
              <a:t>1.3. Podrobné  naplánovanie participatívneho procesu</a:t>
            </a:r>
            <a:endParaRPr/>
          </a:p>
          <a:p>
            <a:pPr indent="-285750" lvl="1" marL="742950" marR="0" rtl="0" algn="just">
              <a:spcBef>
                <a:spcPts val="0"/>
              </a:spcBef>
              <a:spcAft>
                <a:spcPts val="0"/>
              </a:spcAft>
              <a:buClr>
                <a:schemeClr val="dk1"/>
              </a:buClr>
              <a:buSzPts val="2400"/>
              <a:buFont typeface="Arial"/>
              <a:buChar char="○"/>
            </a:pPr>
            <a:r>
              <a:rPr b="0" i="0" lang="sk-SK" sz="2400" u="none" cap="none" strike="noStrike">
                <a:solidFill>
                  <a:schemeClr val="dk1"/>
                </a:solidFill>
                <a:latin typeface="Calibri"/>
                <a:ea typeface="Calibri"/>
                <a:cs typeface="Calibri"/>
                <a:sym typeface="Calibri"/>
              </a:rPr>
              <a:t>1.4. Realizácia participatívneho procesu</a:t>
            </a:r>
            <a:endParaRPr/>
          </a:p>
          <a:p>
            <a:pPr indent="-285750" lvl="1" marL="742950" marR="0" rtl="0" algn="just">
              <a:spcBef>
                <a:spcPts val="0"/>
              </a:spcBef>
              <a:spcAft>
                <a:spcPts val="0"/>
              </a:spcAft>
              <a:buClr>
                <a:schemeClr val="dk1"/>
              </a:buClr>
              <a:buSzPts val="2400"/>
              <a:buFont typeface="Arial"/>
              <a:buChar char="○"/>
            </a:pPr>
            <a:r>
              <a:rPr b="0" i="0" lang="sk-SK" sz="2400" u="none" cap="none" strike="noStrike">
                <a:solidFill>
                  <a:schemeClr val="dk1"/>
                </a:solidFill>
                <a:latin typeface="Calibri"/>
                <a:ea typeface="Calibri"/>
                <a:cs typeface="Calibri"/>
                <a:sym typeface="Calibri"/>
              </a:rPr>
              <a:t>1.5. Priebežný zber dát a monitoring</a:t>
            </a:r>
            <a:endParaRPr/>
          </a:p>
          <a:p>
            <a:pPr indent="-285750" lvl="1" marL="742950" marR="0" rtl="0" algn="just">
              <a:spcBef>
                <a:spcPts val="0"/>
              </a:spcBef>
              <a:spcAft>
                <a:spcPts val="0"/>
              </a:spcAft>
              <a:buClr>
                <a:schemeClr val="dk1"/>
              </a:buClr>
              <a:buSzPts val="2400"/>
              <a:buFont typeface="Arial"/>
              <a:buChar char="○"/>
            </a:pPr>
            <a:r>
              <a:rPr b="0" i="0" lang="sk-SK" sz="2400" u="none" cap="none" strike="noStrike">
                <a:solidFill>
                  <a:schemeClr val="dk1"/>
                </a:solidFill>
                <a:latin typeface="Calibri"/>
                <a:ea typeface="Calibri"/>
                <a:cs typeface="Calibri"/>
                <a:sym typeface="Calibri"/>
              </a:rPr>
              <a:t>1.6. Priebežné informovanie a komunikácia participatívneho procesu</a:t>
            </a:r>
            <a:endParaRPr/>
          </a:p>
          <a:p>
            <a:pPr indent="-285750" lvl="1" marL="742950" marR="0" rtl="0" algn="just">
              <a:spcBef>
                <a:spcPts val="0"/>
              </a:spcBef>
              <a:spcAft>
                <a:spcPts val="0"/>
              </a:spcAft>
              <a:buClr>
                <a:schemeClr val="dk1"/>
              </a:buClr>
              <a:buSzPts val="2400"/>
              <a:buFont typeface="Arial"/>
              <a:buChar char="○"/>
            </a:pPr>
            <a:r>
              <a:rPr b="0" i="0" lang="sk-SK" sz="2400" u="none" cap="none" strike="noStrike">
                <a:solidFill>
                  <a:schemeClr val="dk1"/>
                </a:solidFill>
                <a:latin typeface="Calibri"/>
                <a:ea typeface="Calibri"/>
                <a:cs typeface="Calibri"/>
                <a:sym typeface="Calibri"/>
              </a:rPr>
              <a:t>1.7. Vyhodnotenie participatívneho procesu</a:t>
            </a:r>
            <a:endParaRPr/>
          </a:p>
          <a:p>
            <a:pPr indent="-342900" lvl="0" marL="342900" marR="0" rtl="0" algn="just">
              <a:spcBef>
                <a:spcPts val="0"/>
              </a:spcBef>
              <a:spcAft>
                <a:spcPts val="0"/>
              </a:spcAft>
              <a:buClr>
                <a:schemeClr val="dk1"/>
              </a:buClr>
              <a:buSzPts val="2400"/>
              <a:buFont typeface="Arial"/>
              <a:buChar char="●"/>
            </a:pPr>
            <a:r>
              <a:rPr b="1" lang="sk-SK" sz="2400" u="none" strike="noStrike">
                <a:solidFill>
                  <a:schemeClr val="dk1"/>
                </a:solidFill>
                <a:latin typeface="Calibri"/>
                <a:ea typeface="Calibri"/>
                <a:cs typeface="Calibri"/>
                <a:sym typeface="Calibri"/>
              </a:rPr>
              <a:t>Tvorba Ročného plánu participatívnych procesov – 2 časti:</a:t>
            </a:r>
            <a:endParaRPr sz="2400" u="none" strike="noStrike">
              <a:solidFill>
                <a:schemeClr val="dk1"/>
              </a:solidFill>
              <a:latin typeface="Calibri"/>
              <a:ea typeface="Calibri"/>
              <a:cs typeface="Calibri"/>
              <a:sym typeface="Calibri"/>
            </a:endParaRPr>
          </a:p>
          <a:p>
            <a:pPr indent="-285750" lvl="1" marL="742950" marR="0" rtl="0" algn="just">
              <a:spcBef>
                <a:spcPts val="0"/>
              </a:spcBef>
              <a:spcAft>
                <a:spcPts val="0"/>
              </a:spcAft>
              <a:buClr>
                <a:schemeClr val="dk1"/>
              </a:buClr>
              <a:buSzPts val="2400"/>
              <a:buFont typeface="Arial"/>
              <a:buChar char="○"/>
            </a:pPr>
            <a:r>
              <a:rPr b="0" i="0" lang="sk-SK" sz="2400" u="none" cap="none" strike="noStrike">
                <a:solidFill>
                  <a:schemeClr val="dk1"/>
                </a:solidFill>
                <a:latin typeface="Calibri"/>
                <a:ea typeface="Calibri"/>
                <a:cs typeface="Calibri"/>
                <a:sym typeface="Calibri"/>
              </a:rPr>
              <a:t>2.1. Vytvorenie Ročného plánu participatívnych procesov na budúci rok</a:t>
            </a:r>
            <a:endParaRPr/>
          </a:p>
          <a:p>
            <a:pPr indent="-285750" lvl="1" marL="742950" marR="0" rtl="0" algn="just">
              <a:spcBef>
                <a:spcPts val="0"/>
              </a:spcBef>
              <a:spcAft>
                <a:spcPts val="0"/>
              </a:spcAft>
              <a:buClr>
                <a:schemeClr val="dk1"/>
              </a:buClr>
              <a:buSzPts val="2400"/>
              <a:buFont typeface="Arial"/>
              <a:buChar char="○"/>
            </a:pPr>
            <a:r>
              <a:rPr b="0" i="0" lang="sk-SK" sz="2400" u="none" cap="none" strike="noStrike">
                <a:solidFill>
                  <a:schemeClr val="dk1"/>
                </a:solidFill>
                <a:latin typeface="Calibri"/>
                <a:ea typeface="Calibri"/>
                <a:cs typeface="Calibri"/>
                <a:sym typeface="Calibri"/>
              </a:rPr>
              <a:t>2.2. Vyhodnotenie aktuálneho Ročného plánu participatívnych procesov</a:t>
            </a:r>
            <a:endParaRPr/>
          </a:p>
          <a:p>
            <a:pPr indent="0" lvl="0" marL="0" marR="0" rtl="0" algn="l">
              <a:spcBef>
                <a:spcPts val="0"/>
              </a:spcBef>
              <a:spcAft>
                <a:spcPts val="0"/>
              </a:spcAft>
              <a:buNone/>
            </a:pPr>
            <a:r>
              <a:t/>
            </a:r>
            <a:endParaRPr b="1" sz="1800">
              <a:solidFill>
                <a:schemeClr val="dk1"/>
              </a:solidFill>
              <a:latin typeface="Calibri"/>
              <a:ea typeface="Calibri"/>
              <a:cs typeface="Calibri"/>
              <a:sym typeface="Calibri"/>
            </a:endParaRPr>
          </a:p>
          <a:p>
            <a:pPr indent="0" lvl="0" marL="0" marR="0" rtl="0" algn="l">
              <a:spcBef>
                <a:spcPts val="0"/>
              </a:spcBef>
              <a:spcAft>
                <a:spcPts val="0"/>
              </a:spcAft>
              <a:buNone/>
            </a:pPr>
            <a:r>
              <a:rPr b="1" lang="sk-SK" sz="1800">
                <a:solidFill>
                  <a:schemeClr val="dk1"/>
                </a:solidFill>
                <a:latin typeface="Calibri"/>
                <a:ea typeface="Calibri"/>
                <a:cs typeface="Calibri"/>
                <a:sym typeface="Calibri"/>
              </a:rPr>
              <a:t>Katalóg s kartami procesov:</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sk-SK" sz="1800">
                <a:solidFill>
                  <a:schemeClr val="dk1"/>
                </a:solidFill>
                <a:latin typeface="Calibri"/>
                <a:ea typeface="Calibri"/>
                <a:cs typeface="Calibri"/>
                <a:sym typeface="Calibri"/>
              </a:rPr>
              <a:t>Jednotlivé procesné mapy sú rozpracované v Katalógu procesov – tento dokument obsahuje katalóg (tabuľku) s informáciami o všetkých procesných mapách (popis procesu, účastníci, vstupy, výstupy...) a zároveň aj samostatné karty s informáciami a podkladmi ku každej z fáz. </a:t>
            </a:r>
            <a:endParaRPr/>
          </a:p>
          <a:p>
            <a:pPr indent="0" lvl="0" marL="0" marR="0" rtl="0" algn="l">
              <a:spcBef>
                <a:spcPts val="0"/>
              </a:spcBef>
              <a:spcAft>
                <a:spcPts val="0"/>
              </a:spcAft>
              <a:buNone/>
            </a:pPr>
            <a:r>
              <a:rPr lang="sk-SK" sz="1800">
                <a:solidFill>
                  <a:schemeClr val="dk1"/>
                </a:solidFill>
                <a:latin typeface="Calibri"/>
                <a:ea typeface="Calibri"/>
                <a:cs typeface="Calibri"/>
                <a:sym typeface="Calibri"/>
              </a:rPr>
              <a:t> </a:t>
            </a:r>
            <a:endParaRPr/>
          </a:p>
          <a:p>
            <a:pPr indent="0" lvl="1" marL="457200" marR="0" rtl="0" algn="just">
              <a:spcBef>
                <a:spcPts val="0"/>
              </a:spcBef>
              <a:spcAft>
                <a:spcPts val="0"/>
              </a:spcAft>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pic>
        <p:nvPicPr>
          <p:cNvPr id="164" name="Google Shape;164;p11"/>
          <p:cNvPicPr preferRelativeResize="0"/>
          <p:nvPr/>
        </p:nvPicPr>
        <p:blipFill rotWithShape="1">
          <a:blip r:embed="rId3">
            <a:alphaModFix/>
          </a:blip>
          <a:srcRect b="0" l="0" r="0" t="0"/>
          <a:stretch/>
        </p:blipFill>
        <p:spPr>
          <a:xfrm>
            <a:off x="0" y="-388619"/>
            <a:ext cx="12192000" cy="736091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2"/>
          <p:cNvSpPr txBox="1"/>
          <p:nvPr>
            <p:ph type="title"/>
          </p:nvPr>
        </p:nvSpPr>
        <p:spPr>
          <a:xfrm>
            <a:off x="838200" y="365125"/>
            <a:ext cx="10515600" cy="6201138"/>
          </a:xfrm>
          <a:prstGeom prst="rect">
            <a:avLst/>
          </a:prstGeom>
          <a:noFill/>
          <a:ln>
            <a:noFill/>
          </a:ln>
        </p:spPr>
        <p:txBody>
          <a:bodyPr anchorCtr="0" anchor="ctr" bIns="45700" lIns="91425" spcFirstLastPara="1" rIns="91425" wrap="square" tIns="45700">
            <a:normAutofit fontScale="90000"/>
          </a:bodyPr>
          <a:lstStyle/>
          <a:p>
            <a:pPr indent="0" lvl="3" marL="0" rtl="0" algn="l">
              <a:spcBef>
                <a:spcPts val="0"/>
              </a:spcBef>
              <a:spcAft>
                <a:spcPts val="0"/>
              </a:spcAft>
              <a:buNone/>
            </a:pPr>
            <a:r>
              <a:rPr b="1" lang="sk-SK" sz="2000">
                <a:latin typeface="Calibri"/>
                <a:ea typeface="Calibri"/>
                <a:cs typeface="Calibri"/>
                <a:sym typeface="Calibri"/>
              </a:rPr>
              <a:t>Definovanie zadania PP </a:t>
            </a:r>
            <a:r>
              <a:rPr lang="sk-SK" sz="2000">
                <a:latin typeface="Calibri"/>
                <a:ea typeface="Calibri"/>
                <a:cs typeface="Calibri"/>
                <a:sym typeface="Calibri"/>
              </a:rPr>
              <a:t>– predstavuje fázu zberu požiadaviek na spoluprácu s koordinátormi participácie. Zadávateľ (garant), zvyčajne vedúci zamestnanec, alebo jeho podriadení, identifikujú potrebu zapojenia verejnosti, ktorú spracujú formou požiadavky na spoluprácu (Šablóna č. 1: Požiadavka na spoluprácu), ktorá je zaslaná koordinátorom participácie. Potreba môže byť naviazaná na  tvorbu regionálnej verejnej politiky, konkrétny projekt, zadanie, či prípravu podujatia, ktoré si vyžaduje zapojenie verejnosti. Následne je požiadavka rozpracovaná do dokumentu Projektový dotazník (Šablóna č.2), ktorý spracuje koordinátor participácie v súčinnosti so Zadávateľom. Dokument definuje kontext regionálnej verejnej politiky/projektu/zadania,  ciele a očakávania zadávateľa od koordinátorov participácie a participatívneho procesu, ako aj určuje kontaktné osoby, prípadne nastavuje formy medziodborovej spolupráce (ak relevantné). </a:t>
            </a:r>
            <a:br>
              <a:rPr lang="sk-SK" sz="2000">
                <a:latin typeface="Calibri"/>
                <a:ea typeface="Calibri"/>
                <a:cs typeface="Calibri"/>
                <a:sym typeface="Calibri"/>
              </a:rPr>
            </a:br>
            <a:r>
              <a:rPr b="1" lang="sk-SK" sz="2000">
                <a:latin typeface="Calibri"/>
                <a:ea typeface="Calibri"/>
                <a:cs typeface="Calibri"/>
                <a:sym typeface="Calibri"/>
              </a:rPr>
              <a:t>Dizajnovanie PP </a:t>
            </a:r>
            <a:r>
              <a:rPr lang="sk-SK" sz="2000">
                <a:latin typeface="Calibri"/>
                <a:ea typeface="Calibri"/>
                <a:cs typeface="Calibri"/>
                <a:sym typeface="Calibri"/>
              </a:rPr>
              <a:t>– cieľom je nastaviť kvalitu participatívneho procesu a jasne zadefinovať: ciele, prínosy participatívneho procesu, zmapovať aktérov, roztriediť aktérov, navrhnúť kľúč pre výber účastníkov do participatívneho procesu, navrhnúť dizajn procesu (aktivity, metódy zapojenia, výstupy a výsledky participatívneho procesu). Koordinátor participácie v súčinnosti so Zadávateľom, alebo ním poverenou osobou spracuje informácie, ktoré definuje dokument Projektový spis (Šablóna č.3 – Projektový spis).</a:t>
            </a:r>
            <a:br>
              <a:rPr lang="sk-SK" sz="2000">
                <a:latin typeface="Calibri"/>
                <a:ea typeface="Calibri"/>
                <a:cs typeface="Calibri"/>
                <a:sym typeface="Calibri"/>
              </a:rPr>
            </a:br>
            <a:r>
              <a:rPr b="1" lang="sk-SK" sz="2000">
                <a:latin typeface="Calibri"/>
                <a:ea typeface="Calibri"/>
                <a:cs typeface="Calibri"/>
                <a:sym typeface="Calibri"/>
              </a:rPr>
              <a:t>Podrobné naplánovanie PP </a:t>
            </a:r>
            <a:r>
              <a:rPr lang="sk-SK" sz="2000">
                <a:latin typeface="Calibri"/>
                <a:ea typeface="Calibri"/>
                <a:cs typeface="Calibri"/>
                <a:sym typeface="Calibri"/>
              </a:rPr>
              <a:t>– cieľom je nastaviť riadenie participatívneho procesu, jasne zadefinovať fázy, míľniky, výstupy jednotlivých aktivít a určiť indikátory plnenia aktivít.  Súčasne definuje systém riadenia, určuje rozdelenie rolí v tíme, určuje role a mandáty, ako aj definuje potrebné zdroje na realizáciu participatívneho procesu (časové, personálne, materiálne a finančné), komunikačný plán a spoluprácu s dodávateľom (ak relevantné). Koordinátor participácie v súčinnosti so Zadávateľom, alebo ním poverenou osobou spracuje informácie, ktoré definuje dokument Projektový spis (Šablóna č.3 – Projektový spis).</a:t>
            </a:r>
            <a:br>
              <a:rPr lang="sk-SK" sz="1600"/>
            </a:br>
            <a:r>
              <a:rPr lang="sk-SK" sz="1800"/>
              <a:t>.</a:t>
            </a:r>
            <a:endParaRPr sz="16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3"/>
          <p:cNvSpPr txBox="1"/>
          <p:nvPr>
            <p:ph type="title"/>
          </p:nvPr>
        </p:nvSpPr>
        <p:spPr>
          <a:xfrm>
            <a:off x="838200" y="365125"/>
            <a:ext cx="10515600" cy="638401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2000"/>
              <a:buFont typeface="Calibri"/>
              <a:buNone/>
            </a:pPr>
            <a:r>
              <a:rPr b="1" lang="sk-SK" sz="2000">
                <a:latin typeface="Calibri"/>
                <a:ea typeface="Calibri"/>
                <a:cs typeface="Calibri"/>
                <a:sym typeface="Calibri"/>
              </a:rPr>
              <a:t>Realizácia PP </a:t>
            </a:r>
            <a:r>
              <a:rPr lang="sk-SK" sz="2000">
                <a:latin typeface="Calibri"/>
                <a:ea typeface="Calibri"/>
                <a:cs typeface="Calibri"/>
                <a:sym typeface="Calibri"/>
              </a:rPr>
              <a:t>– predstavuje realizačnú fázu participatívneho procesu, ktorá je nastavená v zmysle schváleného Projektového spisu (Šablóna č.3 – Projektový spis). Fáza prebieha paralelne s fázou Priebežný zber dát a monitoring PP a Priebežné informovanie a komunikácia o PP. Koordinátori participácie a poverení zamestnanci (v zmysle určenia rolí) sa podieľajú na realizácii tejto fázy riadenia participatívneho procesu. </a:t>
            </a:r>
            <a:br>
              <a:rPr lang="sk-SK" sz="2000">
                <a:latin typeface="Calibri"/>
                <a:ea typeface="Calibri"/>
                <a:cs typeface="Calibri"/>
                <a:sym typeface="Calibri"/>
              </a:rPr>
            </a:br>
            <a:r>
              <a:rPr b="1" lang="sk-SK" sz="2000">
                <a:latin typeface="Calibri"/>
                <a:ea typeface="Calibri"/>
                <a:cs typeface="Calibri"/>
                <a:sym typeface="Calibri"/>
              </a:rPr>
              <a:t>Priebežný zber dát a monitoring PP </a:t>
            </a:r>
            <a:r>
              <a:rPr lang="sk-SK" sz="2000">
                <a:latin typeface="Calibri"/>
                <a:ea typeface="Calibri"/>
                <a:cs typeface="Calibri"/>
                <a:sym typeface="Calibri"/>
              </a:rPr>
              <a:t>– cieľom je zabezpečiť priebežný monitoring priebehu participatívneho procesu, sledovanie plnenia indikátorov a navrhovanie nápravných opatrení (ak relevantné). Za účelom sledovania plnenia indikátorov koordinátor participácie spracováva dáta do Tabuľky sledovania indikátorov (Šablóna č.4 – Tabuľka sledovania indikátorov). </a:t>
            </a:r>
            <a:br>
              <a:rPr lang="sk-SK" sz="2000">
                <a:latin typeface="Calibri"/>
                <a:ea typeface="Calibri"/>
                <a:cs typeface="Calibri"/>
                <a:sym typeface="Calibri"/>
              </a:rPr>
            </a:br>
            <a:r>
              <a:rPr b="1" lang="sk-SK" sz="2000">
                <a:latin typeface="Calibri"/>
                <a:ea typeface="Calibri"/>
                <a:cs typeface="Calibri"/>
                <a:sym typeface="Calibri"/>
              </a:rPr>
              <a:t>Priebežné informovanie a komunikácia o PP </a:t>
            </a:r>
            <a:r>
              <a:rPr lang="sk-SK" sz="2000">
                <a:latin typeface="Calibri"/>
                <a:ea typeface="Calibri"/>
                <a:cs typeface="Calibri"/>
                <a:sym typeface="Calibri"/>
              </a:rPr>
              <a:t>- cieľom je priebežne komunikovať o participatívnom procese dovnútra Úradu VÚC, ako aj navonok smerom k verejnosti. Koordinátor participácie zabezpečuje spracovanie a zverejnenie Vizitky participatívneho procesu (Šablóna č.5 – Vizitka participatívneho procesu), ktorá sumarizuje kľúčové informácie o participatívnom procese. Koordinátor participácie ďalej postupuje v zmysle plánu pre komunikáciu, ktorý je súčasťou Projektového spisu.</a:t>
            </a:r>
            <a:br>
              <a:rPr lang="sk-SK" sz="2000">
                <a:latin typeface="Calibri"/>
                <a:ea typeface="Calibri"/>
                <a:cs typeface="Calibri"/>
                <a:sym typeface="Calibri"/>
              </a:rPr>
            </a:br>
            <a:br>
              <a:rPr lang="sk-SK" sz="2000">
                <a:latin typeface="Calibri"/>
                <a:ea typeface="Calibri"/>
                <a:cs typeface="Calibri"/>
                <a:sym typeface="Calibri"/>
              </a:rPr>
            </a:br>
            <a:r>
              <a:rPr b="1" lang="sk-SK" sz="2000">
                <a:latin typeface="Calibri"/>
                <a:ea typeface="Calibri"/>
                <a:cs typeface="Calibri"/>
                <a:sym typeface="Calibri"/>
              </a:rPr>
              <a:t>Vyhodnotenie PP </a:t>
            </a:r>
            <a:r>
              <a:rPr lang="sk-SK" sz="2000">
                <a:latin typeface="Calibri"/>
                <a:ea typeface="Calibri"/>
                <a:cs typeface="Calibri"/>
                <a:sym typeface="Calibri"/>
              </a:rPr>
              <a:t>– predstavuje fázu vyhodnotenia úspešnosti participatívneho procesu po jeho ukončení. Jeho cieľom je vypracovať Hodnotiacu správa (Šablóna č.6 – Hodnotiaca správa), na základe vyhodnotenia monitorovania a sledovania plnenia indikátorov a spätnej väzby od Zadávateľa, zapojených zamestnancov Úradu VÚC a účastníkov procesu. Hodnotiacu správu vypracováva koordinátor participácie v súčinnosti so Zadávateľom.</a:t>
            </a:r>
            <a:endParaRPr sz="2000">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14"/>
          <p:cNvSpPr txBox="1"/>
          <p:nvPr/>
        </p:nvSpPr>
        <p:spPr>
          <a:xfrm>
            <a:off x="322118" y="332510"/>
            <a:ext cx="9706729"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sk-SK" sz="3600">
                <a:solidFill>
                  <a:schemeClr val="dk1"/>
                </a:solidFill>
                <a:latin typeface="Calibri"/>
                <a:ea typeface="Calibri"/>
                <a:cs typeface="Calibri"/>
                <a:sym typeface="Calibri"/>
              </a:rPr>
              <a:t>ŠABLÓNY VZOROVÝCH DOKUMENTOV</a:t>
            </a:r>
            <a:endParaRPr sz="3600">
              <a:solidFill>
                <a:schemeClr val="dk1"/>
              </a:solidFill>
              <a:latin typeface="Calibri"/>
              <a:ea typeface="Calibri"/>
              <a:cs typeface="Calibri"/>
              <a:sym typeface="Calibri"/>
            </a:endParaRPr>
          </a:p>
        </p:txBody>
      </p:sp>
      <p:sp>
        <p:nvSpPr>
          <p:cNvPr id="180" name="Google Shape;180;p14"/>
          <p:cNvSpPr/>
          <p:nvPr/>
        </p:nvSpPr>
        <p:spPr>
          <a:xfrm>
            <a:off x="435429" y="1071153"/>
            <a:ext cx="10589622" cy="452431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t/>
            </a:r>
            <a:endParaRPr b="1" sz="3200">
              <a:solidFill>
                <a:schemeClr val="dk1"/>
              </a:solidFill>
              <a:latin typeface="Calibri"/>
              <a:ea typeface="Calibri"/>
              <a:cs typeface="Calibri"/>
              <a:sym typeface="Calibri"/>
            </a:endParaRPr>
          </a:p>
          <a:p>
            <a:pPr indent="0" lvl="0" marL="0" marR="0" rtl="0" algn="l">
              <a:spcBef>
                <a:spcPts val="0"/>
              </a:spcBef>
              <a:spcAft>
                <a:spcPts val="0"/>
              </a:spcAft>
              <a:buNone/>
            </a:pPr>
            <a:r>
              <a:rPr b="1" lang="sk-SK" sz="3200">
                <a:solidFill>
                  <a:schemeClr val="dk1"/>
                </a:solidFill>
                <a:latin typeface="Calibri"/>
                <a:ea typeface="Calibri"/>
                <a:cs typeface="Calibri"/>
                <a:sym typeface="Calibri"/>
              </a:rPr>
              <a:t>Šablóny k jednotlivým fázam riadenia PP: </a:t>
            </a:r>
            <a:endParaRPr sz="3200">
              <a:solidFill>
                <a:schemeClr val="dk1"/>
              </a:solidFill>
              <a:latin typeface="Calibri"/>
              <a:ea typeface="Calibri"/>
              <a:cs typeface="Calibri"/>
              <a:sym typeface="Calibri"/>
            </a:endParaRPr>
          </a:p>
          <a:p>
            <a:pPr indent="0" lvl="1" marL="457200" marR="0" rtl="0" algn="l">
              <a:spcBef>
                <a:spcPts val="0"/>
              </a:spcBef>
              <a:spcAft>
                <a:spcPts val="0"/>
              </a:spcAft>
              <a:buNone/>
            </a:pPr>
            <a:r>
              <a:rPr b="0" i="0" lang="sk-SK" sz="3200" u="none" cap="none" strike="noStrike">
                <a:solidFill>
                  <a:schemeClr val="dk1"/>
                </a:solidFill>
                <a:latin typeface="Calibri"/>
                <a:ea typeface="Calibri"/>
                <a:cs typeface="Calibri"/>
                <a:sym typeface="Calibri"/>
              </a:rPr>
              <a:t>Šablóna č. 1 / Požiadavka na spoluprácu</a:t>
            </a:r>
            <a:endParaRPr/>
          </a:p>
          <a:p>
            <a:pPr indent="0" lvl="1" marL="457200" marR="0" rtl="0" algn="l">
              <a:spcBef>
                <a:spcPts val="0"/>
              </a:spcBef>
              <a:spcAft>
                <a:spcPts val="0"/>
              </a:spcAft>
              <a:buNone/>
            </a:pPr>
            <a:r>
              <a:rPr b="0" i="0" lang="sk-SK" sz="3200" u="none" cap="none" strike="noStrike">
                <a:solidFill>
                  <a:schemeClr val="dk1"/>
                </a:solidFill>
                <a:latin typeface="Calibri"/>
                <a:ea typeface="Calibri"/>
                <a:cs typeface="Calibri"/>
                <a:sym typeface="Calibri"/>
              </a:rPr>
              <a:t>Šablóna č. 2 / Projektový dotazník</a:t>
            </a:r>
            <a:endParaRPr/>
          </a:p>
          <a:p>
            <a:pPr indent="0" lvl="1" marL="457200" marR="0" rtl="0" algn="l">
              <a:spcBef>
                <a:spcPts val="0"/>
              </a:spcBef>
              <a:spcAft>
                <a:spcPts val="0"/>
              </a:spcAft>
              <a:buNone/>
            </a:pPr>
            <a:r>
              <a:rPr b="0" i="0" lang="sk-SK" sz="3200" u="none" cap="none" strike="noStrike">
                <a:solidFill>
                  <a:schemeClr val="dk1"/>
                </a:solidFill>
                <a:latin typeface="Calibri"/>
                <a:ea typeface="Calibri"/>
                <a:cs typeface="Calibri"/>
                <a:sym typeface="Calibri"/>
              </a:rPr>
              <a:t>Šablóna č. 3 / Projektový spis </a:t>
            </a:r>
            <a:endParaRPr/>
          </a:p>
          <a:p>
            <a:pPr indent="0" lvl="1" marL="457200" marR="0" rtl="0" algn="l">
              <a:spcBef>
                <a:spcPts val="0"/>
              </a:spcBef>
              <a:spcAft>
                <a:spcPts val="0"/>
              </a:spcAft>
              <a:buNone/>
            </a:pPr>
            <a:r>
              <a:rPr b="0" i="0" lang="sk-SK" sz="3200" u="none" cap="none" strike="noStrike">
                <a:solidFill>
                  <a:schemeClr val="dk1"/>
                </a:solidFill>
                <a:latin typeface="Calibri"/>
                <a:ea typeface="Calibri"/>
                <a:cs typeface="Calibri"/>
                <a:sym typeface="Calibri"/>
              </a:rPr>
              <a:t>Šablóna č. 4 / Tabuľka sledovania indikátorov</a:t>
            </a:r>
            <a:endParaRPr/>
          </a:p>
          <a:p>
            <a:pPr indent="0" lvl="1" marL="457200" marR="0" rtl="0" algn="l">
              <a:spcBef>
                <a:spcPts val="0"/>
              </a:spcBef>
              <a:spcAft>
                <a:spcPts val="0"/>
              </a:spcAft>
              <a:buNone/>
            </a:pPr>
            <a:r>
              <a:rPr b="0" i="0" lang="sk-SK" sz="3200" u="none" cap="none" strike="noStrike">
                <a:solidFill>
                  <a:schemeClr val="dk1"/>
                </a:solidFill>
                <a:latin typeface="Calibri"/>
                <a:ea typeface="Calibri"/>
                <a:cs typeface="Calibri"/>
                <a:sym typeface="Calibri"/>
              </a:rPr>
              <a:t>Šablóna č. 5 / Vizitka participatívneho procesu</a:t>
            </a:r>
            <a:endParaRPr/>
          </a:p>
          <a:p>
            <a:pPr indent="0" lvl="1" marL="457200" marR="0" rtl="0" algn="l">
              <a:spcBef>
                <a:spcPts val="0"/>
              </a:spcBef>
              <a:spcAft>
                <a:spcPts val="0"/>
              </a:spcAft>
              <a:buNone/>
            </a:pPr>
            <a:r>
              <a:rPr b="0" i="0" lang="sk-SK" sz="3200" u="none" cap="none" strike="noStrike">
                <a:solidFill>
                  <a:schemeClr val="dk1"/>
                </a:solidFill>
                <a:latin typeface="Calibri"/>
                <a:ea typeface="Calibri"/>
                <a:cs typeface="Calibri"/>
                <a:sym typeface="Calibri"/>
              </a:rPr>
              <a:t>Šablóna č. 6 / Hodnotiaca správa</a:t>
            </a:r>
            <a:endParaRPr/>
          </a:p>
          <a:p>
            <a:pPr indent="0" lvl="1" marL="457200" marR="0" rtl="0" algn="l">
              <a:spcBef>
                <a:spcPts val="0"/>
              </a:spcBef>
              <a:spcAft>
                <a:spcPts val="0"/>
              </a:spcAft>
              <a:buNone/>
            </a:pPr>
            <a:r>
              <a:rPr b="0" i="0" lang="sk-SK" sz="3200" u="none" cap="none" strike="noStrike">
                <a:solidFill>
                  <a:schemeClr val="dk1"/>
                </a:solidFill>
                <a:latin typeface="Calibri"/>
                <a:ea typeface="Calibri"/>
                <a:cs typeface="Calibri"/>
                <a:sym typeface="Calibri"/>
              </a:rPr>
              <a:t>Šablóna č. 7 / Ročný plán participatívnych procesov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15"/>
          <p:cNvSpPr txBox="1"/>
          <p:nvPr>
            <p:ph type="title"/>
          </p:nvPr>
        </p:nvSpPr>
        <p:spPr>
          <a:xfrm>
            <a:off x="650400" y="1844500"/>
            <a:ext cx="10251600" cy="7136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90000"/>
              </a:lnSpc>
              <a:spcBef>
                <a:spcPts val="0"/>
              </a:spcBef>
              <a:spcAft>
                <a:spcPts val="0"/>
              </a:spcAft>
              <a:buClr>
                <a:schemeClr val="dk1"/>
              </a:buClr>
              <a:buSzPct val="83325"/>
              <a:buFont typeface="Calibri"/>
              <a:buNone/>
            </a:pPr>
            <a:br>
              <a:rPr lang="sk-SK"/>
            </a:br>
            <a:br>
              <a:rPr lang="sk-SK"/>
            </a:br>
            <a:br>
              <a:rPr lang="sk-SK"/>
            </a:br>
            <a:br>
              <a:rPr lang="sk-SK"/>
            </a:br>
            <a:endParaRPr/>
          </a:p>
        </p:txBody>
      </p:sp>
      <p:sp>
        <p:nvSpPr>
          <p:cNvPr id="186" name="Google Shape;186;p15"/>
          <p:cNvSpPr txBox="1"/>
          <p:nvPr>
            <p:ph idx="1" type="body"/>
          </p:nvPr>
        </p:nvSpPr>
        <p:spPr>
          <a:xfrm>
            <a:off x="696267" y="2885440"/>
            <a:ext cx="10251600" cy="3413759"/>
          </a:xfrm>
          <a:prstGeom prst="rect">
            <a:avLst/>
          </a:prstGeom>
          <a:noFill/>
          <a:ln>
            <a:noFill/>
          </a:ln>
        </p:spPr>
        <p:txBody>
          <a:bodyPr anchorCtr="0" anchor="t" bIns="121900" lIns="121900" spcFirstLastPara="1" rIns="121900" wrap="square" tIns="121900">
            <a:normAutofit fontScale="92500" lnSpcReduction="20000"/>
          </a:bodyPr>
          <a:lstStyle/>
          <a:p>
            <a:pPr indent="0" lvl="0" marL="194728" rtl="0" algn="l">
              <a:lnSpc>
                <a:spcPct val="90000"/>
              </a:lnSpc>
              <a:spcBef>
                <a:spcPts val="0"/>
              </a:spcBef>
              <a:spcAft>
                <a:spcPts val="0"/>
              </a:spcAft>
              <a:buClr>
                <a:schemeClr val="dk1"/>
              </a:buClr>
              <a:buSzPts val="1300"/>
              <a:buNone/>
            </a:pPr>
            <a:r>
              <a:rPr b="1" lang="sk-SK" sz="10666">
                <a:latin typeface="Calibri"/>
                <a:ea typeface="Calibri"/>
                <a:cs typeface="Calibri"/>
                <a:sym typeface="Calibri"/>
              </a:rPr>
              <a:t>PM2: dizajnovanie participatívneho procesu </a:t>
            </a:r>
            <a:endParaRPr b="1" sz="10666">
              <a:latin typeface="Calibri"/>
              <a:ea typeface="Calibri"/>
              <a:cs typeface="Calibri"/>
              <a:sym typeface="Calibri"/>
            </a:endParaRPr>
          </a:p>
        </p:txBody>
      </p:sp>
      <p:pic>
        <p:nvPicPr>
          <p:cNvPr id="187" name="Google Shape;187;p15"/>
          <p:cNvPicPr preferRelativeResize="0"/>
          <p:nvPr/>
        </p:nvPicPr>
        <p:blipFill rotWithShape="1">
          <a:blip r:embed="rId3">
            <a:alphaModFix/>
          </a:blip>
          <a:srcRect b="0" l="0" r="0" t="0"/>
          <a:stretch/>
        </p:blipFill>
        <p:spPr>
          <a:xfrm>
            <a:off x="10902000" y="5771218"/>
            <a:ext cx="989233" cy="838767"/>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16"/>
          <p:cNvSpPr txBox="1"/>
          <p:nvPr>
            <p:ph type="title"/>
          </p:nvPr>
        </p:nvSpPr>
        <p:spPr>
          <a:xfrm>
            <a:off x="650400" y="1844500"/>
            <a:ext cx="10251600" cy="7136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90000"/>
              </a:lnSpc>
              <a:spcBef>
                <a:spcPts val="0"/>
              </a:spcBef>
              <a:spcAft>
                <a:spcPts val="0"/>
              </a:spcAft>
              <a:buClr>
                <a:schemeClr val="dk1"/>
              </a:buClr>
              <a:buSzPct val="83325"/>
              <a:buFont typeface="Calibri"/>
              <a:buNone/>
            </a:pPr>
            <a:br>
              <a:rPr lang="sk-SK"/>
            </a:br>
            <a:br>
              <a:rPr lang="sk-SK"/>
            </a:br>
            <a:br>
              <a:rPr lang="sk-SK"/>
            </a:br>
            <a:br>
              <a:rPr lang="sk-SK"/>
            </a:br>
            <a:endParaRPr/>
          </a:p>
        </p:txBody>
      </p:sp>
      <p:sp>
        <p:nvSpPr>
          <p:cNvPr id="193" name="Google Shape;193;p16"/>
          <p:cNvSpPr txBox="1"/>
          <p:nvPr>
            <p:ph idx="1" type="body"/>
          </p:nvPr>
        </p:nvSpPr>
        <p:spPr>
          <a:xfrm>
            <a:off x="696267" y="2885440"/>
            <a:ext cx="10251600" cy="3413759"/>
          </a:xfrm>
          <a:prstGeom prst="rect">
            <a:avLst/>
          </a:prstGeom>
          <a:noFill/>
          <a:ln>
            <a:noFill/>
          </a:ln>
        </p:spPr>
        <p:txBody>
          <a:bodyPr anchorCtr="0" anchor="t" bIns="121900" lIns="121900" spcFirstLastPara="1" rIns="121900" wrap="square" tIns="121900">
            <a:normAutofit/>
          </a:bodyPr>
          <a:lstStyle/>
          <a:p>
            <a:pPr indent="0" lvl="0" marL="194728" rtl="0" algn="l">
              <a:lnSpc>
                <a:spcPct val="90000"/>
              </a:lnSpc>
              <a:spcBef>
                <a:spcPts val="0"/>
              </a:spcBef>
              <a:spcAft>
                <a:spcPts val="0"/>
              </a:spcAft>
              <a:buClr>
                <a:schemeClr val="dk1"/>
              </a:buClr>
              <a:buSzPts val="1300"/>
              <a:buNone/>
            </a:pPr>
            <a:r>
              <a:rPr b="1" lang="sk-SK" sz="10666">
                <a:latin typeface="Calibri"/>
                <a:ea typeface="Calibri"/>
                <a:cs typeface="Calibri"/>
                <a:sym typeface="Calibri"/>
              </a:rPr>
              <a:t>PM3: podrobné naplánovanie PP</a:t>
            </a:r>
            <a:endParaRPr b="1" sz="10666">
              <a:latin typeface="Calibri"/>
              <a:ea typeface="Calibri"/>
              <a:cs typeface="Calibri"/>
              <a:sym typeface="Calibri"/>
            </a:endParaRPr>
          </a:p>
        </p:txBody>
      </p:sp>
      <p:pic>
        <p:nvPicPr>
          <p:cNvPr id="194" name="Google Shape;194;p16"/>
          <p:cNvPicPr preferRelativeResize="0"/>
          <p:nvPr/>
        </p:nvPicPr>
        <p:blipFill rotWithShape="1">
          <a:blip r:embed="rId3">
            <a:alphaModFix/>
          </a:blip>
          <a:srcRect b="0" l="0" r="0" t="0"/>
          <a:stretch/>
        </p:blipFill>
        <p:spPr>
          <a:xfrm>
            <a:off x="10902000" y="5771218"/>
            <a:ext cx="989233" cy="838767"/>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7"/>
          <p:cNvSpPr txBox="1"/>
          <p:nvPr>
            <p:ph type="title"/>
          </p:nvPr>
        </p:nvSpPr>
        <p:spPr>
          <a:xfrm>
            <a:off x="650400" y="1844500"/>
            <a:ext cx="10251600" cy="7136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90000"/>
              </a:lnSpc>
              <a:spcBef>
                <a:spcPts val="0"/>
              </a:spcBef>
              <a:spcAft>
                <a:spcPts val="0"/>
              </a:spcAft>
              <a:buClr>
                <a:schemeClr val="dk1"/>
              </a:buClr>
              <a:buSzPct val="83325"/>
              <a:buFont typeface="Calibri"/>
              <a:buNone/>
            </a:pPr>
            <a:br>
              <a:rPr lang="sk-SK"/>
            </a:br>
            <a:br>
              <a:rPr lang="sk-SK"/>
            </a:br>
            <a:br>
              <a:rPr lang="sk-SK"/>
            </a:br>
            <a:br>
              <a:rPr lang="sk-SK"/>
            </a:br>
            <a:endParaRPr/>
          </a:p>
        </p:txBody>
      </p:sp>
      <p:sp>
        <p:nvSpPr>
          <p:cNvPr id="200" name="Google Shape;200;p17"/>
          <p:cNvSpPr txBox="1"/>
          <p:nvPr>
            <p:ph idx="1" type="body"/>
          </p:nvPr>
        </p:nvSpPr>
        <p:spPr>
          <a:xfrm>
            <a:off x="696267" y="2885440"/>
            <a:ext cx="10251600" cy="3413759"/>
          </a:xfrm>
          <a:prstGeom prst="rect">
            <a:avLst/>
          </a:prstGeom>
          <a:noFill/>
          <a:ln>
            <a:noFill/>
          </a:ln>
        </p:spPr>
        <p:txBody>
          <a:bodyPr anchorCtr="0" anchor="t" bIns="121900" lIns="121900" spcFirstLastPara="1" rIns="121900" wrap="square" tIns="121900">
            <a:normAutofit/>
          </a:bodyPr>
          <a:lstStyle/>
          <a:p>
            <a:pPr indent="0" lvl="0" marL="194728" rtl="0" algn="l">
              <a:lnSpc>
                <a:spcPct val="90000"/>
              </a:lnSpc>
              <a:spcBef>
                <a:spcPts val="0"/>
              </a:spcBef>
              <a:spcAft>
                <a:spcPts val="0"/>
              </a:spcAft>
              <a:buClr>
                <a:schemeClr val="dk1"/>
              </a:buClr>
              <a:buSzPts val="1300"/>
              <a:buNone/>
            </a:pPr>
            <a:r>
              <a:rPr b="1" lang="sk-SK" sz="10666">
                <a:latin typeface="Calibri"/>
                <a:ea typeface="Calibri"/>
                <a:cs typeface="Calibri"/>
                <a:sym typeface="Calibri"/>
              </a:rPr>
              <a:t>Šablóna: Projektový spis</a:t>
            </a:r>
            <a:endParaRPr b="1" sz="10666">
              <a:latin typeface="Calibri"/>
              <a:ea typeface="Calibri"/>
              <a:cs typeface="Calibri"/>
              <a:sym typeface="Calibri"/>
            </a:endParaRPr>
          </a:p>
        </p:txBody>
      </p:sp>
      <p:pic>
        <p:nvPicPr>
          <p:cNvPr id="201" name="Google Shape;201;p17"/>
          <p:cNvPicPr preferRelativeResize="0"/>
          <p:nvPr/>
        </p:nvPicPr>
        <p:blipFill rotWithShape="1">
          <a:blip r:embed="rId3">
            <a:alphaModFix/>
          </a:blip>
          <a:srcRect b="0" l="0" r="0" t="0"/>
          <a:stretch/>
        </p:blipFill>
        <p:spPr>
          <a:xfrm>
            <a:off x="10902000" y="5771218"/>
            <a:ext cx="989233" cy="838767"/>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18"/>
          <p:cNvSpPr txBox="1"/>
          <p:nvPr>
            <p:ph type="title"/>
          </p:nvPr>
        </p:nvSpPr>
        <p:spPr>
          <a:xfrm>
            <a:off x="972600" y="1671114"/>
            <a:ext cx="10251600" cy="7136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90000"/>
              </a:lnSpc>
              <a:spcBef>
                <a:spcPts val="0"/>
              </a:spcBef>
              <a:spcAft>
                <a:spcPts val="0"/>
              </a:spcAft>
              <a:buClr>
                <a:schemeClr val="dk1"/>
              </a:buClr>
              <a:buSzPct val="83325"/>
              <a:buFont typeface="Calibri"/>
              <a:buNone/>
            </a:pPr>
            <a:r>
              <a:rPr b="1" lang="sk-SK">
                <a:latin typeface="Calibri"/>
                <a:ea typeface="Calibri"/>
                <a:cs typeface="Calibri"/>
                <a:sym typeface="Calibri"/>
              </a:rPr>
              <a:t>FORMALIZÁCIA </a:t>
            </a:r>
            <a:br>
              <a:rPr b="1" lang="sk-SK">
                <a:latin typeface="Calibri"/>
                <a:ea typeface="Calibri"/>
                <a:cs typeface="Calibri"/>
                <a:sym typeface="Calibri"/>
              </a:rPr>
            </a:br>
            <a:r>
              <a:rPr b="1" lang="sk-SK">
                <a:latin typeface="Calibri"/>
                <a:ea typeface="Calibri"/>
                <a:cs typeface="Calibri"/>
                <a:sym typeface="Calibri"/>
              </a:rPr>
              <a:t>SYSTÉMU RIADENIA PARTICICPATÍVNYCH PROCESOV</a:t>
            </a:r>
            <a:endParaRPr b="1">
              <a:latin typeface="Calibri"/>
              <a:ea typeface="Calibri"/>
              <a:cs typeface="Calibri"/>
              <a:sym typeface="Calibri"/>
            </a:endParaRPr>
          </a:p>
        </p:txBody>
      </p:sp>
      <p:sp>
        <p:nvSpPr>
          <p:cNvPr id="207" name="Google Shape;207;p18"/>
          <p:cNvSpPr txBox="1"/>
          <p:nvPr>
            <p:ph idx="1" type="body"/>
          </p:nvPr>
        </p:nvSpPr>
        <p:spPr>
          <a:xfrm>
            <a:off x="972600" y="2771833"/>
            <a:ext cx="10251600" cy="3014800"/>
          </a:xfrm>
          <a:prstGeom prst="rect">
            <a:avLst/>
          </a:prstGeom>
          <a:noFill/>
          <a:ln>
            <a:noFill/>
          </a:ln>
        </p:spPr>
        <p:txBody>
          <a:bodyPr anchorCtr="0" anchor="t" bIns="91425" lIns="91425" spcFirstLastPara="1" rIns="91425" wrap="square" tIns="91425">
            <a:normAutofit/>
          </a:bodyPr>
          <a:lstStyle/>
          <a:p>
            <a:pPr indent="-332305" lvl="0" marL="609585" rtl="0" algn="l">
              <a:lnSpc>
                <a:spcPct val="90000"/>
              </a:lnSpc>
              <a:spcBef>
                <a:spcPts val="0"/>
              </a:spcBef>
              <a:spcAft>
                <a:spcPts val="0"/>
              </a:spcAft>
              <a:buClr>
                <a:schemeClr val="dk1"/>
              </a:buClr>
              <a:buSzPts val="1300"/>
              <a:buNone/>
            </a:pPr>
            <a:r>
              <a:t/>
            </a:r>
            <a:endParaRPr b="1"/>
          </a:p>
          <a:p>
            <a:pPr indent="-414855" lvl="0" marL="609585" rtl="0" algn="l">
              <a:lnSpc>
                <a:spcPct val="90000"/>
              </a:lnSpc>
              <a:spcBef>
                <a:spcPts val="0"/>
              </a:spcBef>
              <a:spcAft>
                <a:spcPts val="0"/>
              </a:spcAft>
              <a:buClr>
                <a:schemeClr val="dk1"/>
              </a:buClr>
              <a:buSzPts val="1300"/>
              <a:buChar char="●"/>
            </a:pPr>
            <a:r>
              <a:rPr b="1" lang="sk-SK"/>
              <a:t>Manuál na podporu riadenia participatívnych procesov realizovaných vyšším územným celkom</a:t>
            </a:r>
            <a:endParaRPr/>
          </a:p>
          <a:p>
            <a:pPr indent="-414855" lvl="0" marL="609585" rtl="0" algn="l">
              <a:lnSpc>
                <a:spcPct val="90000"/>
              </a:lnSpc>
              <a:spcBef>
                <a:spcPts val="0"/>
              </a:spcBef>
              <a:spcAft>
                <a:spcPts val="0"/>
              </a:spcAft>
              <a:buClr>
                <a:schemeClr val="dk1"/>
              </a:buClr>
              <a:buSzPts val="1300"/>
              <a:buChar char="●"/>
            </a:pPr>
            <a:r>
              <a:rPr b="1" lang="sk-SK"/>
              <a:t>Ročný plán participatívnych procesov pre rok 2024</a:t>
            </a:r>
            <a:endParaRPr/>
          </a:p>
          <a:p>
            <a:pPr indent="-414855" lvl="0" marL="609585" rtl="0" algn="l">
              <a:lnSpc>
                <a:spcPct val="90000"/>
              </a:lnSpc>
              <a:spcBef>
                <a:spcPts val="0"/>
              </a:spcBef>
              <a:spcAft>
                <a:spcPts val="0"/>
              </a:spcAft>
              <a:buClr>
                <a:schemeClr val="dk1"/>
              </a:buClr>
              <a:buSzPts val="1300"/>
              <a:buChar char="●"/>
            </a:pPr>
            <a:r>
              <a:rPr b="1" lang="sk-SK"/>
              <a:t>iné riešenia</a:t>
            </a:r>
            <a:endParaRPr b="1"/>
          </a:p>
        </p:txBody>
      </p:sp>
      <p:pic>
        <p:nvPicPr>
          <p:cNvPr id="208" name="Google Shape;208;p18"/>
          <p:cNvPicPr preferRelativeResize="0"/>
          <p:nvPr/>
        </p:nvPicPr>
        <p:blipFill rotWithShape="1">
          <a:blip r:embed="rId3">
            <a:alphaModFix/>
          </a:blip>
          <a:srcRect b="0" l="0" r="0" t="0"/>
          <a:stretch/>
        </p:blipFill>
        <p:spPr>
          <a:xfrm>
            <a:off x="10902000" y="5771218"/>
            <a:ext cx="989233" cy="838767"/>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9"/>
          <p:cNvSpPr/>
          <p:nvPr/>
        </p:nvSpPr>
        <p:spPr>
          <a:xfrm>
            <a:off x="348343" y="1949364"/>
            <a:ext cx="11617234" cy="4361194"/>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lang="sk-SK" sz="4400">
                <a:solidFill>
                  <a:schemeClr val="dk1"/>
                </a:solidFill>
                <a:latin typeface="Calibri"/>
                <a:ea typeface="Calibri"/>
                <a:cs typeface="Calibri"/>
                <a:sym typeface="Calibri"/>
              </a:rPr>
              <a:t>Manuál na podporu riadenia participatívnych procesov realizovaných vyšším územným celkom</a:t>
            </a:r>
            <a:endParaRPr sz="4400">
              <a:solidFill>
                <a:schemeClr val="dk1"/>
              </a:solidFill>
              <a:latin typeface="Calibri"/>
              <a:ea typeface="Calibri"/>
              <a:cs typeface="Calibri"/>
              <a:sym typeface="Calibri"/>
            </a:endParaRPr>
          </a:p>
          <a:p>
            <a:pPr indent="0" lvl="0" marL="0" marR="0" rtl="0" algn="l">
              <a:lnSpc>
                <a:spcPct val="115000"/>
              </a:lnSpc>
              <a:spcBef>
                <a:spcPts val="0"/>
              </a:spcBef>
              <a:spcAft>
                <a:spcPts val="0"/>
              </a:spcAft>
              <a:buNone/>
            </a:pPr>
            <a:r>
              <a:rPr lang="sk-SK" sz="2800">
                <a:solidFill>
                  <a:schemeClr val="dk1"/>
                </a:solidFill>
                <a:latin typeface="Calibri"/>
                <a:ea typeface="Calibri"/>
                <a:cs typeface="Calibri"/>
                <a:sym typeface="Calibri"/>
              </a:rPr>
              <a:t> </a:t>
            </a:r>
            <a:endParaRPr/>
          </a:p>
          <a:p>
            <a:pPr indent="-457200" lvl="0" marL="457200" marR="0" rtl="0" algn="l">
              <a:spcBef>
                <a:spcPts val="0"/>
              </a:spcBef>
              <a:spcAft>
                <a:spcPts val="0"/>
              </a:spcAft>
              <a:buClr>
                <a:schemeClr val="dk1"/>
              </a:buClr>
              <a:buSzPts val="3600"/>
              <a:buFont typeface="Arial"/>
              <a:buChar char="•"/>
            </a:pPr>
            <a:r>
              <a:rPr lang="sk-SK" sz="3600">
                <a:solidFill>
                  <a:schemeClr val="dk1"/>
                </a:solidFill>
                <a:latin typeface="Calibri"/>
                <a:ea typeface="Calibri"/>
                <a:cs typeface="Calibri"/>
                <a:sym typeface="Calibri"/>
              </a:rPr>
              <a:t>upravuje postup a dáva návod zamestnancom Úradu VÚC ako zapojiť verejnosť, v rámci plnenia svojich pracovných úloh: do tvorby regionálnych verejných politík/projektov/zadaní, ktorých sú nositeľmi.</a:t>
            </a:r>
            <a:endParaRPr sz="3600">
              <a:solidFill>
                <a:schemeClr val="dk1"/>
              </a:solidFill>
              <a:latin typeface="Calibri"/>
              <a:ea typeface="Calibri"/>
              <a:cs typeface="Calibri"/>
              <a:sym typeface="Calibri"/>
            </a:endParaRPr>
          </a:p>
        </p:txBody>
      </p:sp>
      <p:pic>
        <p:nvPicPr>
          <p:cNvPr id="214" name="Google Shape;214;p19"/>
          <p:cNvPicPr preferRelativeResize="0"/>
          <p:nvPr/>
        </p:nvPicPr>
        <p:blipFill rotWithShape="1">
          <a:blip r:embed="rId3">
            <a:alphaModFix/>
          </a:blip>
          <a:srcRect b="0" l="0" r="0" t="0"/>
          <a:stretch/>
        </p:blipFill>
        <p:spPr>
          <a:xfrm>
            <a:off x="348343" y="737663"/>
            <a:ext cx="989233" cy="83876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pic>
        <p:nvPicPr>
          <p:cNvPr id="102" name="Google Shape;102;p2"/>
          <p:cNvPicPr preferRelativeResize="0"/>
          <p:nvPr>
            <p:ph idx="1" type="body"/>
          </p:nvPr>
        </p:nvPicPr>
        <p:blipFill rotWithShape="1">
          <a:blip r:embed="rId3">
            <a:alphaModFix/>
          </a:blip>
          <a:srcRect b="0" l="0" r="0" t="0"/>
          <a:stretch/>
        </p:blipFill>
        <p:spPr>
          <a:xfrm>
            <a:off x="556006" y="350173"/>
            <a:ext cx="11113480" cy="625351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0"/>
          <p:cNvSpPr/>
          <p:nvPr/>
        </p:nvSpPr>
        <p:spPr>
          <a:xfrm>
            <a:off x="348343" y="1949364"/>
            <a:ext cx="11617234" cy="4136517"/>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lang="sk-SK" sz="4400">
                <a:solidFill>
                  <a:schemeClr val="dk1"/>
                </a:solidFill>
                <a:latin typeface="Calibri"/>
                <a:ea typeface="Calibri"/>
                <a:cs typeface="Calibri"/>
                <a:sym typeface="Calibri"/>
              </a:rPr>
              <a:t>Plán participatívnych procesov pre rok 2024</a:t>
            </a:r>
            <a:endParaRPr sz="4400">
              <a:solidFill>
                <a:schemeClr val="dk1"/>
              </a:solidFill>
              <a:latin typeface="Calibri"/>
              <a:ea typeface="Calibri"/>
              <a:cs typeface="Calibri"/>
              <a:sym typeface="Calibri"/>
            </a:endParaRPr>
          </a:p>
          <a:p>
            <a:pPr indent="0" lvl="0" marL="0" marR="0" rtl="0" algn="l">
              <a:lnSpc>
                <a:spcPct val="115000"/>
              </a:lnSpc>
              <a:spcBef>
                <a:spcPts val="0"/>
              </a:spcBef>
              <a:spcAft>
                <a:spcPts val="0"/>
              </a:spcAft>
              <a:buNone/>
            </a:pPr>
            <a:r>
              <a:rPr lang="sk-SK" sz="2800">
                <a:solidFill>
                  <a:schemeClr val="dk1"/>
                </a:solidFill>
                <a:latin typeface="Calibri"/>
                <a:ea typeface="Calibri"/>
                <a:cs typeface="Calibri"/>
                <a:sym typeface="Calibri"/>
              </a:rPr>
              <a:t> </a:t>
            </a:r>
            <a:endParaRPr/>
          </a:p>
          <a:p>
            <a:pPr indent="-457200" lvl="0" marL="457200" marR="0" rtl="0" algn="l">
              <a:spcBef>
                <a:spcPts val="0"/>
              </a:spcBef>
              <a:spcAft>
                <a:spcPts val="0"/>
              </a:spcAft>
              <a:buClr>
                <a:schemeClr val="dk1"/>
              </a:buClr>
              <a:buSzPts val="3600"/>
              <a:buFont typeface="Arial"/>
              <a:buChar char="•"/>
            </a:pPr>
            <a:r>
              <a:rPr lang="sk-SK" sz="3600">
                <a:solidFill>
                  <a:schemeClr val="dk1"/>
                </a:solidFill>
                <a:latin typeface="Calibri"/>
                <a:ea typeface="Calibri"/>
                <a:cs typeface="Calibri"/>
                <a:sym typeface="Calibri"/>
              </a:rPr>
              <a:t>cieľom je naplánovať (sumarizovať a synchronizovať) riadenie participatívnych procesov na Úrade VÚC pre ďalší kalendárny rok, ako aj vytvoriť priestor pre písomné vyhodnotenie zrealizovaných participatívnych procesov v aktuálnom kalendárnom roku. </a:t>
            </a:r>
            <a:endParaRPr sz="3600">
              <a:solidFill>
                <a:schemeClr val="dk1"/>
              </a:solidFill>
              <a:latin typeface="Calibri"/>
              <a:ea typeface="Calibri"/>
              <a:cs typeface="Calibri"/>
              <a:sym typeface="Calibri"/>
            </a:endParaRPr>
          </a:p>
        </p:txBody>
      </p:sp>
      <p:pic>
        <p:nvPicPr>
          <p:cNvPr id="220" name="Google Shape;220;p20"/>
          <p:cNvPicPr preferRelativeResize="0"/>
          <p:nvPr/>
        </p:nvPicPr>
        <p:blipFill rotWithShape="1">
          <a:blip r:embed="rId3">
            <a:alphaModFix/>
          </a:blip>
          <a:srcRect b="0" l="0" r="0" t="0"/>
          <a:stretch/>
        </p:blipFill>
        <p:spPr>
          <a:xfrm>
            <a:off x="348343" y="641870"/>
            <a:ext cx="989233" cy="838767"/>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1"/>
          <p:cNvSpPr txBox="1"/>
          <p:nvPr>
            <p:ph type="title"/>
          </p:nvPr>
        </p:nvSpPr>
        <p:spPr>
          <a:xfrm>
            <a:off x="650400" y="1844500"/>
            <a:ext cx="10251600" cy="7136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90000"/>
              </a:lnSpc>
              <a:spcBef>
                <a:spcPts val="0"/>
              </a:spcBef>
              <a:spcAft>
                <a:spcPts val="0"/>
              </a:spcAft>
              <a:buClr>
                <a:schemeClr val="dk1"/>
              </a:buClr>
              <a:buSzPct val="83325"/>
              <a:buFont typeface="Calibri"/>
              <a:buNone/>
            </a:pPr>
            <a:br>
              <a:rPr lang="sk-SK"/>
            </a:br>
            <a:br>
              <a:rPr lang="sk-SK"/>
            </a:br>
            <a:br>
              <a:rPr lang="sk-SK"/>
            </a:br>
            <a:br>
              <a:rPr lang="sk-SK"/>
            </a:br>
            <a:endParaRPr/>
          </a:p>
        </p:txBody>
      </p:sp>
      <p:sp>
        <p:nvSpPr>
          <p:cNvPr id="226" name="Google Shape;226;p21"/>
          <p:cNvSpPr txBox="1"/>
          <p:nvPr>
            <p:ph idx="1" type="body"/>
          </p:nvPr>
        </p:nvSpPr>
        <p:spPr>
          <a:xfrm>
            <a:off x="696267" y="2885440"/>
            <a:ext cx="10251600" cy="3413759"/>
          </a:xfrm>
          <a:prstGeom prst="rect">
            <a:avLst/>
          </a:prstGeom>
          <a:noFill/>
          <a:ln>
            <a:noFill/>
          </a:ln>
        </p:spPr>
        <p:txBody>
          <a:bodyPr anchorCtr="0" anchor="t" bIns="121900" lIns="121900" spcFirstLastPara="1" rIns="121900" wrap="square" tIns="121900">
            <a:normAutofit fontScale="92500" lnSpcReduction="20000"/>
          </a:bodyPr>
          <a:lstStyle/>
          <a:p>
            <a:pPr indent="0" lvl="0" marL="194728" rtl="0" algn="l">
              <a:lnSpc>
                <a:spcPct val="90000"/>
              </a:lnSpc>
              <a:spcBef>
                <a:spcPts val="0"/>
              </a:spcBef>
              <a:spcAft>
                <a:spcPts val="0"/>
              </a:spcAft>
              <a:buClr>
                <a:schemeClr val="dk1"/>
              </a:buClr>
              <a:buSzPts val="1300"/>
              <a:buNone/>
            </a:pPr>
            <a:r>
              <a:rPr b="1" lang="sk-SK" sz="10666">
                <a:latin typeface="Calibri"/>
                <a:ea typeface="Calibri"/>
                <a:cs typeface="Calibri"/>
                <a:sym typeface="Calibri"/>
              </a:rPr>
              <a:t>Šablóna: </a:t>
            </a:r>
            <a:endParaRPr/>
          </a:p>
          <a:p>
            <a:pPr indent="0" lvl="0" marL="194728" rtl="0" algn="l">
              <a:lnSpc>
                <a:spcPct val="90000"/>
              </a:lnSpc>
              <a:spcBef>
                <a:spcPts val="0"/>
              </a:spcBef>
              <a:spcAft>
                <a:spcPts val="0"/>
              </a:spcAft>
              <a:buClr>
                <a:schemeClr val="dk1"/>
              </a:buClr>
              <a:buSzPts val="1300"/>
              <a:buNone/>
            </a:pPr>
            <a:r>
              <a:rPr b="1" lang="sk-SK" sz="10666">
                <a:latin typeface="Calibri"/>
                <a:ea typeface="Calibri"/>
                <a:cs typeface="Calibri"/>
                <a:sym typeface="Calibri"/>
              </a:rPr>
              <a:t>Ročný plán PP 2024</a:t>
            </a:r>
            <a:endParaRPr b="1" sz="10666">
              <a:latin typeface="Calibri"/>
              <a:ea typeface="Calibri"/>
              <a:cs typeface="Calibri"/>
              <a:sym typeface="Calibri"/>
            </a:endParaRPr>
          </a:p>
        </p:txBody>
      </p:sp>
      <p:pic>
        <p:nvPicPr>
          <p:cNvPr id="227" name="Google Shape;227;p21"/>
          <p:cNvPicPr preferRelativeResize="0"/>
          <p:nvPr/>
        </p:nvPicPr>
        <p:blipFill rotWithShape="1">
          <a:blip r:embed="rId3">
            <a:alphaModFix/>
          </a:blip>
          <a:srcRect b="0" l="0" r="0" t="0"/>
          <a:stretch/>
        </p:blipFill>
        <p:spPr>
          <a:xfrm>
            <a:off x="10902000" y="5771218"/>
            <a:ext cx="989233" cy="838767"/>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2"/>
          <p:cNvSpPr txBox="1"/>
          <p:nvPr>
            <p:ph type="title"/>
          </p:nvPr>
        </p:nvSpPr>
        <p:spPr>
          <a:xfrm>
            <a:off x="650400" y="1844500"/>
            <a:ext cx="10251600" cy="7136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90000"/>
              </a:lnSpc>
              <a:spcBef>
                <a:spcPts val="0"/>
              </a:spcBef>
              <a:spcAft>
                <a:spcPts val="0"/>
              </a:spcAft>
              <a:buClr>
                <a:schemeClr val="dk1"/>
              </a:buClr>
              <a:buSzPct val="83325"/>
              <a:buFont typeface="Calibri"/>
              <a:buNone/>
            </a:pPr>
            <a:br>
              <a:rPr lang="sk-SK"/>
            </a:br>
            <a:br>
              <a:rPr lang="sk-SK"/>
            </a:br>
            <a:br>
              <a:rPr lang="sk-SK"/>
            </a:br>
            <a:br>
              <a:rPr lang="sk-SK"/>
            </a:br>
            <a:endParaRPr/>
          </a:p>
        </p:txBody>
      </p:sp>
      <p:sp>
        <p:nvSpPr>
          <p:cNvPr id="233" name="Google Shape;233;p22"/>
          <p:cNvSpPr txBox="1"/>
          <p:nvPr>
            <p:ph idx="1" type="body"/>
          </p:nvPr>
        </p:nvSpPr>
        <p:spPr>
          <a:xfrm>
            <a:off x="574347" y="2621280"/>
            <a:ext cx="9693059" cy="3713264"/>
          </a:xfrm>
          <a:prstGeom prst="rect">
            <a:avLst/>
          </a:prstGeom>
          <a:noFill/>
          <a:ln>
            <a:noFill/>
          </a:ln>
        </p:spPr>
        <p:txBody>
          <a:bodyPr anchorCtr="0" anchor="t" bIns="121900" lIns="121900" spcFirstLastPara="1" rIns="121900" wrap="square" tIns="121900">
            <a:normAutofit fontScale="47500" lnSpcReduction="20000"/>
          </a:bodyPr>
          <a:lstStyle/>
          <a:p>
            <a:pPr indent="-1143000" lvl="0" marL="1337728" rtl="0" algn="l">
              <a:lnSpc>
                <a:spcPct val="90000"/>
              </a:lnSpc>
              <a:spcBef>
                <a:spcPts val="0"/>
              </a:spcBef>
              <a:spcAft>
                <a:spcPts val="0"/>
              </a:spcAft>
              <a:buClr>
                <a:schemeClr val="dk1"/>
              </a:buClr>
              <a:buSzPct val="25659"/>
              <a:buChar char="●"/>
            </a:pPr>
            <a:r>
              <a:rPr b="1" lang="sk-SK" sz="10666" u="sng">
                <a:solidFill>
                  <a:schemeClr val="hlink"/>
                </a:solidFill>
                <a:latin typeface="Calibri"/>
                <a:ea typeface="Calibri"/>
                <a:cs typeface="Calibri"/>
                <a:sym typeface="Calibri"/>
                <a:hlinkClick r:id="rId3"/>
              </a:rPr>
              <a:t>https://www.minv.sk/?ros_participacia_2_RUS</a:t>
            </a:r>
            <a:endParaRPr b="1" sz="10666">
              <a:latin typeface="Calibri"/>
              <a:ea typeface="Calibri"/>
              <a:cs typeface="Calibri"/>
              <a:sym typeface="Calibri"/>
            </a:endParaRPr>
          </a:p>
          <a:p>
            <a:pPr indent="-1060450" lvl="0" marL="1337728" rtl="0" algn="l">
              <a:lnSpc>
                <a:spcPct val="90000"/>
              </a:lnSpc>
              <a:spcBef>
                <a:spcPts val="0"/>
              </a:spcBef>
              <a:spcAft>
                <a:spcPts val="0"/>
              </a:spcAft>
              <a:buClr>
                <a:schemeClr val="dk1"/>
              </a:buClr>
              <a:buSzPct val="25659"/>
              <a:buNone/>
            </a:pPr>
            <a:r>
              <a:t/>
            </a:r>
            <a:endParaRPr b="1" sz="10666">
              <a:solidFill>
                <a:srgbClr val="C00000"/>
              </a:solidFill>
              <a:latin typeface="Calibri"/>
              <a:ea typeface="Calibri"/>
              <a:cs typeface="Calibri"/>
              <a:sym typeface="Calibri"/>
            </a:endParaRPr>
          </a:p>
          <a:p>
            <a:pPr indent="-1143000" lvl="0" marL="1337728" rtl="0" algn="l">
              <a:lnSpc>
                <a:spcPct val="90000"/>
              </a:lnSpc>
              <a:spcBef>
                <a:spcPts val="0"/>
              </a:spcBef>
              <a:spcAft>
                <a:spcPts val="0"/>
              </a:spcAft>
              <a:buClr>
                <a:srgbClr val="C00000"/>
              </a:buClr>
              <a:buSzPct val="25659"/>
              <a:buChar char="●"/>
            </a:pPr>
            <a:r>
              <a:rPr b="1" lang="sk-SK" sz="10666">
                <a:solidFill>
                  <a:srgbClr val="C00000"/>
                </a:solidFill>
                <a:latin typeface="Calibri"/>
                <a:ea typeface="Calibri"/>
                <a:cs typeface="Calibri"/>
                <a:sym typeface="Calibri"/>
              </a:rPr>
              <a:t>https://www.minv.sk/?ros_participacia_2_RUS_optimalizacia_riadenia_PP</a:t>
            </a:r>
            <a:endParaRPr b="1" sz="10666">
              <a:solidFill>
                <a:srgbClr val="C00000"/>
              </a:solidFill>
              <a:latin typeface="Calibri"/>
              <a:ea typeface="Calibri"/>
              <a:cs typeface="Calibri"/>
              <a:sym typeface="Calibri"/>
            </a:endParaRPr>
          </a:p>
        </p:txBody>
      </p:sp>
      <p:pic>
        <p:nvPicPr>
          <p:cNvPr id="234" name="Google Shape;234;p22"/>
          <p:cNvPicPr preferRelativeResize="0"/>
          <p:nvPr/>
        </p:nvPicPr>
        <p:blipFill rotWithShape="1">
          <a:blip r:embed="rId4">
            <a:alphaModFix/>
          </a:blip>
          <a:srcRect b="0" l="0" r="0" t="0"/>
          <a:stretch/>
        </p:blipFill>
        <p:spPr>
          <a:xfrm>
            <a:off x="10902000" y="5771218"/>
            <a:ext cx="989233" cy="838767"/>
          </a:xfrm>
          <a:prstGeom prst="rect">
            <a:avLst/>
          </a:prstGeom>
          <a:noFill/>
          <a:ln>
            <a:noFill/>
          </a:ln>
        </p:spPr>
      </p:pic>
      <p:sp>
        <p:nvSpPr>
          <p:cNvPr id="235" name="Google Shape;235;p22"/>
          <p:cNvSpPr txBox="1"/>
          <p:nvPr/>
        </p:nvSpPr>
        <p:spPr>
          <a:xfrm>
            <a:off x="972600" y="1671114"/>
            <a:ext cx="10251600" cy="713600"/>
          </a:xfrm>
          <a:prstGeom prst="rect">
            <a:avLst/>
          </a:prstGeom>
          <a:noFill/>
          <a:ln>
            <a:noFill/>
          </a:ln>
        </p:spPr>
        <p:txBody>
          <a:bodyPr anchorCtr="0" anchor="t" bIns="91425" lIns="91425" spcFirstLastPara="1" rIns="91425" wrap="square" tIns="91425">
            <a:normAutofit fontScale="67500" lnSpcReduction="20000"/>
          </a:bodyPr>
          <a:lstStyle/>
          <a:p>
            <a:pPr indent="0" lvl="0" marL="0" marR="0" rtl="0" algn="l">
              <a:lnSpc>
                <a:spcPct val="90000"/>
              </a:lnSpc>
              <a:spcBef>
                <a:spcPts val="0"/>
              </a:spcBef>
              <a:spcAft>
                <a:spcPts val="0"/>
              </a:spcAft>
              <a:buClr>
                <a:schemeClr val="dk1"/>
              </a:buClr>
              <a:buSzPct val="111100"/>
              <a:buFont typeface="Calibri"/>
              <a:buNone/>
            </a:pPr>
            <a:r>
              <a:rPr b="1" lang="sk-SK" sz="3466">
                <a:solidFill>
                  <a:schemeClr val="dk1"/>
                </a:solidFill>
                <a:latin typeface="Calibri"/>
                <a:ea typeface="Calibri"/>
                <a:cs typeface="Calibri"/>
                <a:sym typeface="Calibri"/>
              </a:rPr>
              <a:t>FORMALIZÁCIA </a:t>
            </a:r>
            <a:br>
              <a:rPr b="1" lang="sk-SK" sz="3466">
                <a:solidFill>
                  <a:schemeClr val="dk1"/>
                </a:solidFill>
                <a:latin typeface="Calibri"/>
                <a:ea typeface="Calibri"/>
                <a:cs typeface="Calibri"/>
                <a:sym typeface="Calibri"/>
              </a:rPr>
            </a:br>
            <a:r>
              <a:rPr b="1" lang="sk-SK" sz="3466">
                <a:solidFill>
                  <a:schemeClr val="dk1"/>
                </a:solidFill>
                <a:latin typeface="Calibri"/>
                <a:ea typeface="Calibri"/>
                <a:cs typeface="Calibri"/>
                <a:sym typeface="Calibri"/>
              </a:rPr>
              <a:t>SYSTÉMU RIADENIA PARTICICPATÍVNYCH PROCESOV</a:t>
            </a:r>
            <a:endParaRPr b="1" sz="3466">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3"/>
          <p:cNvSpPr txBox="1"/>
          <p:nvPr/>
        </p:nvSpPr>
        <p:spPr>
          <a:xfrm flipH="1">
            <a:off x="165461" y="121920"/>
            <a:ext cx="4005943" cy="495520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sk-SK" sz="2000">
                <a:solidFill>
                  <a:schemeClr val="dk1"/>
                </a:solidFill>
                <a:latin typeface="Calibri"/>
                <a:ea typeface="Calibri"/>
                <a:cs typeface="Calibri"/>
                <a:sym typeface="Calibri"/>
              </a:rPr>
              <a:t>Anna Wien </a:t>
            </a:r>
            <a:r>
              <a:rPr lang="sk-SK" sz="2000">
                <a:solidFill>
                  <a:schemeClr val="dk1"/>
                </a:solidFill>
                <a:latin typeface="Calibri"/>
                <a:ea typeface="Calibri"/>
                <a:cs typeface="Calibri"/>
                <a:sym typeface="Calibri"/>
              </a:rPr>
              <a:t>_ Participation Factory</a:t>
            </a:r>
            <a:endParaRPr/>
          </a:p>
          <a:p>
            <a:pPr indent="0" lvl="0" marL="0" marR="0" rtl="0" algn="l">
              <a:spcBef>
                <a:spcPts val="0"/>
              </a:spcBef>
              <a:spcAft>
                <a:spcPts val="0"/>
              </a:spcAft>
              <a:buNone/>
            </a:pPr>
            <a:r>
              <a:rPr b="1" lang="sk-SK" sz="2000">
                <a:solidFill>
                  <a:schemeClr val="dk1"/>
                </a:solidFill>
                <a:latin typeface="Calibri"/>
                <a:ea typeface="Calibri"/>
                <a:cs typeface="Calibri"/>
                <a:sym typeface="Calibri"/>
              </a:rPr>
              <a:t>Barbara Gindlová </a:t>
            </a:r>
            <a:r>
              <a:rPr lang="sk-SK" sz="2000">
                <a:solidFill>
                  <a:schemeClr val="dk1"/>
                </a:solidFill>
                <a:latin typeface="Calibri"/>
                <a:ea typeface="Calibri"/>
                <a:cs typeface="Calibri"/>
                <a:sym typeface="Calibri"/>
              </a:rPr>
              <a:t>_ Úrad splnomocneneca vlády SR pre rozvoj občianskej spoločnosti </a:t>
            </a:r>
            <a:endParaRPr/>
          </a:p>
          <a:p>
            <a:pPr indent="0" lvl="0" marL="0" marR="0" rtl="0" algn="l">
              <a:spcBef>
                <a:spcPts val="0"/>
              </a:spcBef>
              <a:spcAft>
                <a:spcPts val="0"/>
              </a:spcAft>
              <a:buNone/>
            </a:pPr>
            <a:r>
              <a:rPr b="1" lang="sk-SK" sz="2000">
                <a:solidFill>
                  <a:schemeClr val="dk1"/>
                </a:solidFill>
                <a:latin typeface="Calibri"/>
                <a:ea typeface="Calibri"/>
                <a:cs typeface="Calibri"/>
                <a:sym typeface="Calibri"/>
              </a:rPr>
              <a:t>Samo Čevela </a:t>
            </a:r>
            <a:r>
              <a:rPr lang="sk-SK" sz="2000">
                <a:solidFill>
                  <a:schemeClr val="dk1"/>
                </a:solidFill>
                <a:latin typeface="Calibri"/>
                <a:ea typeface="Calibri"/>
                <a:cs typeface="Calibri"/>
                <a:sym typeface="Calibri"/>
              </a:rPr>
              <a:t>_ Úrad splnomocneneca vlády SR pre rozvoj občianskej spoločnosti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b="1" lang="sk-SK" sz="2000">
                <a:solidFill>
                  <a:schemeClr val="dk1"/>
                </a:solidFill>
                <a:latin typeface="Calibri"/>
                <a:ea typeface="Calibri"/>
                <a:cs typeface="Calibri"/>
                <a:sym typeface="Calibri"/>
              </a:rPr>
              <a:t>Linda Zuzčáková </a:t>
            </a:r>
            <a:r>
              <a:rPr lang="sk-SK" sz="2000">
                <a:solidFill>
                  <a:schemeClr val="dk1"/>
                </a:solidFill>
                <a:latin typeface="Calibri"/>
                <a:ea typeface="Calibri"/>
                <a:cs typeface="Calibri"/>
                <a:sym typeface="Calibri"/>
              </a:rPr>
              <a:t>_ Úrad splnomocneneca vlády SR pre rozvoj občianskej spoločnosti </a:t>
            </a:r>
            <a:endParaRPr/>
          </a:p>
          <a:p>
            <a:pPr indent="0" lvl="0" marL="0" marR="0" rtl="0" algn="l">
              <a:spcBef>
                <a:spcPts val="0"/>
              </a:spcBef>
              <a:spcAft>
                <a:spcPts val="0"/>
              </a:spcAft>
              <a:buNone/>
            </a:pPr>
            <a:r>
              <a:rPr b="1" lang="sk-SK" sz="2000">
                <a:solidFill>
                  <a:schemeClr val="dk1"/>
                </a:solidFill>
                <a:latin typeface="Calibri"/>
                <a:ea typeface="Calibri"/>
                <a:cs typeface="Calibri"/>
                <a:sym typeface="Calibri"/>
              </a:rPr>
              <a:t>Miroslav Zwiefelhofer </a:t>
            </a:r>
            <a:r>
              <a:rPr lang="sk-SK" sz="2000">
                <a:solidFill>
                  <a:schemeClr val="dk1"/>
                </a:solidFill>
                <a:latin typeface="Calibri"/>
                <a:ea typeface="Calibri"/>
                <a:cs typeface="Calibri"/>
                <a:sym typeface="Calibri"/>
              </a:rPr>
              <a:t>_ Úrad splnomocneneca vlády SR pre rozvoj občianskej spoločnosti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b="1" lang="sk-SK" sz="2000">
                <a:solidFill>
                  <a:schemeClr val="dk1"/>
                </a:solidFill>
                <a:latin typeface="Calibri"/>
                <a:ea typeface="Calibri"/>
                <a:cs typeface="Calibri"/>
                <a:sym typeface="Calibri"/>
              </a:rPr>
              <a:t>Tomáš Rákos </a:t>
            </a:r>
            <a:r>
              <a:rPr lang="sk-SK" sz="2000">
                <a:solidFill>
                  <a:schemeClr val="dk1"/>
                </a:solidFill>
                <a:latin typeface="Calibri"/>
                <a:ea typeface="Calibri"/>
                <a:cs typeface="Calibri"/>
                <a:sym typeface="Calibri"/>
              </a:rPr>
              <a:t>_ Participation Factory</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1" name="Google Shape;241;p23"/>
          <p:cNvSpPr txBox="1"/>
          <p:nvPr/>
        </p:nvSpPr>
        <p:spPr>
          <a:xfrm>
            <a:off x="4746172" y="348343"/>
            <a:ext cx="6792686" cy="61247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sk-SK" sz="2800">
                <a:solidFill>
                  <a:schemeClr val="dk1"/>
                </a:solidFill>
                <a:latin typeface="Calibri"/>
                <a:ea typeface="Calibri"/>
                <a:cs typeface="Calibri"/>
                <a:sym typeface="Calibri"/>
              </a:rPr>
              <a:t>Banskobystrický samosprávny kraj: </a:t>
            </a:r>
            <a:r>
              <a:rPr lang="sk-SK" sz="2800">
                <a:solidFill>
                  <a:schemeClr val="dk1"/>
                </a:solidFill>
                <a:latin typeface="Calibri"/>
                <a:ea typeface="Calibri"/>
                <a:cs typeface="Calibri"/>
                <a:sym typeface="Calibri"/>
              </a:rPr>
              <a:t>Dorota Vrbjarová Martincová, Júlia Kamenská, Kvetoslava Rábelyová, </a:t>
            </a:r>
            <a:r>
              <a:rPr i="1" lang="sk-SK" sz="2800">
                <a:solidFill>
                  <a:schemeClr val="dk1"/>
                </a:solidFill>
                <a:latin typeface="Calibri"/>
                <a:ea typeface="Calibri"/>
                <a:cs typeface="Calibri"/>
                <a:sym typeface="Calibri"/>
              </a:rPr>
              <a:t>Zuzana Mečiarová, Matúš Hollý </a:t>
            </a:r>
            <a:r>
              <a:rPr b="1" lang="sk-SK" sz="2800">
                <a:solidFill>
                  <a:schemeClr val="dk1"/>
                </a:solidFill>
                <a:latin typeface="Calibri"/>
                <a:ea typeface="Calibri"/>
                <a:cs typeface="Calibri"/>
                <a:sym typeface="Calibri"/>
              </a:rPr>
              <a:t>Košický samosprávny kraj: </a:t>
            </a:r>
            <a:r>
              <a:rPr lang="sk-SK" sz="2800">
                <a:solidFill>
                  <a:schemeClr val="dk1"/>
                </a:solidFill>
                <a:latin typeface="Calibri"/>
                <a:ea typeface="Calibri"/>
                <a:cs typeface="Calibri"/>
                <a:sym typeface="Calibri"/>
              </a:rPr>
              <a:t>Tünde Erényi, Jana Mesárošová, Iveta Urbanová, </a:t>
            </a:r>
            <a:r>
              <a:rPr i="1" lang="sk-SK" sz="2800">
                <a:solidFill>
                  <a:schemeClr val="dk1"/>
                </a:solidFill>
                <a:latin typeface="Calibri"/>
                <a:ea typeface="Calibri"/>
                <a:cs typeface="Calibri"/>
                <a:sym typeface="Calibri"/>
              </a:rPr>
              <a:t>Barbora Kováčová, Boris Bilčak </a:t>
            </a:r>
            <a:r>
              <a:rPr b="1" lang="sk-SK" sz="2800">
                <a:solidFill>
                  <a:schemeClr val="dk1"/>
                </a:solidFill>
                <a:latin typeface="Calibri"/>
                <a:ea typeface="Calibri"/>
                <a:cs typeface="Calibri"/>
                <a:sym typeface="Calibri"/>
              </a:rPr>
              <a:t>Nitriansky samosprávny kraj: </a:t>
            </a:r>
            <a:r>
              <a:rPr lang="sk-SK" sz="2800">
                <a:solidFill>
                  <a:schemeClr val="dk1"/>
                </a:solidFill>
                <a:latin typeface="Calibri"/>
                <a:ea typeface="Calibri"/>
                <a:cs typeface="Calibri"/>
                <a:sym typeface="Calibri"/>
              </a:rPr>
              <a:t>Tatiana Koprdová, Michaela Horná, Milan Hrivňák, </a:t>
            </a:r>
            <a:r>
              <a:rPr i="1" lang="sk-SK" sz="2800">
                <a:solidFill>
                  <a:schemeClr val="dk1"/>
                </a:solidFill>
                <a:latin typeface="Calibri"/>
                <a:ea typeface="Calibri"/>
                <a:cs typeface="Calibri"/>
                <a:sym typeface="Calibri"/>
              </a:rPr>
              <a:t>Martin Čatloš, Peter Privalinec </a:t>
            </a:r>
            <a:r>
              <a:rPr b="1" lang="sk-SK" sz="2800">
                <a:solidFill>
                  <a:schemeClr val="dk1"/>
                </a:solidFill>
                <a:latin typeface="Calibri"/>
                <a:ea typeface="Calibri"/>
                <a:cs typeface="Calibri"/>
                <a:sym typeface="Calibri"/>
              </a:rPr>
              <a:t>Prešovský samosprávny kraj: </a:t>
            </a:r>
            <a:r>
              <a:rPr lang="sk-SK" sz="2800">
                <a:solidFill>
                  <a:schemeClr val="dk1"/>
                </a:solidFill>
                <a:latin typeface="Calibri"/>
                <a:ea typeface="Calibri"/>
                <a:cs typeface="Calibri"/>
                <a:sym typeface="Calibri"/>
              </a:rPr>
              <a:t>Janka Pecuchová, Erika Činčerová, Janka Durkáčová, </a:t>
            </a:r>
            <a:r>
              <a:rPr i="1" lang="sk-SK" sz="2800">
                <a:solidFill>
                  <a:schemeClr val="dk1"/>
                </a:solidFill>
                <a:latin typeface="Calibri"/>
                <a:ea typeface="Calibri"/>
                <a:cs typeface="Calibri"/>
                <a:sym typeface="Calibri"/>
              </a:rPr>
              <a:t>Tadeáš Gavala, Fabián Novotný </a:t>
            </a:r>
            <a:r>
              <a:rPr b="1" lang="sk-SK" sz="2800">
                <a:solidFill>
                  <a:schemeClr val="dk1"/>
                </a:solidFill>
                <a:latin typeface="Calibri"/>
                <a:ea typeface="Calibri"/>
                <a:cs typeface="Calibri"/>
                <a:sym typeface="Calibri"/>
              </a:rPr>
              <a:t>Žilinský samosprávny kraj: </a:t>
            </a:r>
            <a:r>
              <a:rPr lang="sk-SK" sz="2800">
                <a:solidFill>
                  <a:schemeClr val="dk1"/>
                </a:solidFill>
                <a:latin typeface="Calibri"/>
                <a:ea typeface="Calibri"/>
                <a:cs typeface="Calibri"/>
                <a:sym typeface="Calibri"/>
              </a:rPr>
              <a:t>Veronika Střelcová, Martina Remencová a Lucia Lašová, </a:t>
            </a:r>
            <a:r>
              <a:rPr i="1" lang="sk-SK" sz="2800">
                <a:solidFill>
                  <a:schemeClr val="dk1"/>
                </a:solidFill>
                <a:latin typeface="Calibri"/>
                <a:ea typeface="Calibri"/>
                <a:cs typeface="Calibri"/>
                <a:sym typeface="Calibri"/>
              </a:rPr>
              <a:t>Ján Petrík, Ondrej Buzala </a:t>
            </a:r>
            <a:endParaRPr i="1" sz="2800">
              <a:solidFill>
                <a:schemeClr val="dk1"/>
              </a:solidFill>
              <a:latin typeface="Calibri"/>
              <a:ea typeface="Calibri"/>
              <a:cs typeface="Calibri"/>
              <a:sym typeface="Calibri"/>
            </a:endParaRPr>
          </a:p>
        </p:txBody>
      </p:sp>
      <p:sp>
        <p:nvSpPr>
          <p:cNvPr id="242" name="Google Shape;242;p23"/>
          <p:cNvSpPr/>
          <p:nvPr/>
        </p:nvSpPr>
        <p:spPr>
          <a:xfrm>
            <a:off x="-566062" y="4651841"/>
            <a:ext cx="4737466" cy="1888298"/>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400">
                <a:solidFill>
                  <a:schemeClr val="dk1"/>
                </a:solidFill>
                <a:latin typeface="Calibri"/>
                <a:ea typeface="Calibri"/>
                <a:cs typeface="Calibri"/>
                <a:sym typeface="Calibri"/>
              </a:rPr>
              <a:t>KTO STOJÍ ZA ZAVÁDZANÍM SYSTÉMU RIADENIA PP?</a:t>
            </a:r>
            <a:endParaRPr b="1" sz="2400">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pic>
        <p:nvPicPr>
          <p:cNvPr id="247" name="Google Shape;247;p24"/>
          <p:cNvPicPr preferRelativeResize="0"/>
          <p:nvPr/>
        </p:nvPicPr>
        <p:blipFill rotWithShape="1">
          <a:blip r:embed="rId3">
            <a:alphaModFix/>
          </a:blip>
          <a:srcRect b="0" l="0" r="0" t="0"/>
          <a:stretch/>
        </p:blipFill>
        <p:spPr>
          <a:xfrm>
            <a:off x="487681" y="391887"/>
            <a:ext cx="11377792" cy="6213214"/>
          </a:xfrm>
          <a:prstGeom prst="rect">
            <a:avLst/>
          </a:prstGeom>
          <a:noFill/>
          <a:ln>
            <a:noFill/>
          </a:ln>
        </p:spPr>
      </p:pic>
      <p:pic>
        <p:nvPicPr>
          <p:cNvPr id="248" name="Google Shape;248;p24"/>
          <p:cNvPicPr preferRelativeResize="0"/>
          <p:nvPr/>
        </p:nvPicPr>
        <p:blipFill rotWithShape="1">
          <a:blip r:embed="rId4">
            <a:alphaModFix/>
          </a:blip>
          <a:srcRect b="0" l="0" r="0" t="0"/>
          <a:stretch/>
        </p:blipFill>
        <p:spPr>
          <a:xfrm>
            <a:off x="8202386" y="4852307"/>
            <a:ext cx="3886200" cy="19431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pic>
        <p:nvPicPr>
          <p:cNvPr id="107" name="Google Shape;107;p3"/>
          <p:cNvPicPr preferRelativeResize="0"/>
          <p:nvPr/>
        </p:nvPicPr>
        <p:blipFill rotWithShape="1">
          <a:blip r:embed="rId3">
            <a:alphaModFix/>
          </a:blip>
          <a:srcRect b="0" l="0" r="0" t="0"/>
          <a:stretch/>
        </p:blipFill>
        <p:spPr>
          <a:xfrm>
            <a:off x="233613" y="90225"/>
            <a:ext cx="11778278" cy="664567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pic>
        <p:nvPicPr>
          <p:cNvPr id="112" name="Google Shape;112;p4"/>
          <p:cNvPicPr preferRelativeResize="0"/>
          <p:nvPr/>
        </p:nvPicPr>
        <p:blipFill rotWithShape="1">
          <a:blip r:embed="rId3">
            <a:alphaModFix/>
          </a:blip>
          <a:srcRect b="0" l="0" r="0" t="0"/>
          <a:stretch/>
        </p:blipFill>
        <p:spPr>
          <a:xfrm>
            <a:off x="2888673" y="1883069"/>
            <a:ext cx="9049519" cy="4361868"/>
          </a:xfrm>
          <a:prstGeom prst="rect">
            <a:avLst/>
          </a:prstGeom>
          <a:noFill/>
          <a:ln>
            <a:noFill/>
          </a:ln>
        </p:spPr>
      </p:pic>
      <p:sp>
        <p:nvSpPr>
          <p:cNvPr id="113" name="Google Shape;113;p4"/>
          <p:cNvSpPr txBox="1"/>
          <p:nvPr/>
        </p:nvSpPr>
        <p:spPr>
          <a:xfrm>
            <a:off x="145472" y="332509"/>
            <a:ext cx="5818909" cy="2523768"/>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2800"/>
              <a:buFont typeface="Arial"/>
              <a:buChar char="•"/>
            </a:pPr>
            <a:r>
              <a:rPr b="1" i="0" lang="sk-SK" sz="2800" u="none" cap="none" strike="noStrike">
                <a:solidFill>
                  <a:schemeClr val="dk1"/>
                </a:solidFill>
                <a:latin typeface="Calibri"/>
                <a:ea typeface="Calibri"/>
                <a:cs typeface="Calibri"/>
                <a:sym typeface="Calibri"/>
              </a:rPr>
              <a:t>Nitriansky samosprávny kraj,</a:t>
            </a:r>
            <a:endParaRPr/>
          </a:p>
          <a:p>
            <a:pPr indent="-285750" lvl="0" marL="285750" marR="0" rtl="0" algn="l">
              <a:spcBef>
                <a:spcPts val="0"/>
              </a:spcBef>
              <a:spcAft>
                <a:spcPts val="0"/>
              </a:spcAft>
              <a:buClr>
                <a:schemeClr val="dk1"/>
              </a:buClr>
              <a:buSzPts val="2800"/>
              <a:buFont typeface="Arial"/>
              <a:buChar char="•"/>
            </a:pPr>
            <a:r>
              <a:rPr b="1" i="0" lang="sk-SK" sz="2800" u="none" cap="none" strike="noStrike">
                <a:solidFill>
                  <a:schemeClr val="dk1"/>
                </a:solidFill>
                <a:latin typeface="Calibri"/>
                <a:ea typeface="Calibri"/>
                <a:cs typeface="Calibri"/>
                <a:sym typeface="Calibri"/>
              </a:rPr>
              <a:t>Banskobystrický samosprávny kraj,</a:t>
            </a:r>
            <a:endParaRPr/>
          </a:p>
          <a:p>
            <a:pPr indent="-285750" lvl="0" marL="285750" marR="0" rtl="0" algn="l">
              <a:spcBef>
                <a:spcPts val="0"/>
              </a:spcBef>
              <a:spcAft>
                <a:spcPts val="0"/>
              </a:spcAft>
              <a:buClr>
                <a:schemeClr val="dk1"/>
              </a:buClr>
              <a:buSzPts val="2800"/>
              <a:buFont typeface="Arial"/>
              <a:buChar char="•"/>
            </a:pPr>
            <a:r>
              <a:rPr b="1" i="0" lang="sk-SK" sz="2800" u="none" cap="none" strike="noStrike">
                <a:solidFill>
                  <a:schemeClr val="dk1"/>
                </a:solidFill>
                <a:latin typeface="Calibri"/>
                <a:ea typeface="Calibri"/>
                <a:cs typeface="Calibri"/>
                <a:sym typeface="Calibri"/>
              </a:rPr>
              <a:t>Žilinský samosprávny kraj,</a:t>
            </a:r>
            <a:endParaRPr/>
          </a:p>
          <a:p>
            <a:pPr indent="-285750" lvl="0" marL="285750" marR="0" rtl="0" algn="l">
              <a:spcBef>
                <a:spcPts val="0"/>
              </a:spcBef>
              <a:spcAft>
                <a:spcPts val="0"/>
              </a:spcAft>
              <a:buClr>
                <a:schemeClr val="dk1"/>
              </a:buClr>
              <a:buSzPts val="2800"/>
              <a:buFont typeface="Arial"/>
              <a:buChar char="•"/>
            </a:pPr>
            <a:r>
              <a:rPr b="1" i="0" lang="sk-SK" sz="2800" u="none" cap="none" strike="noStrike">
                <a:solidFill>
                  <a:schemeClr val="dk1"/>
                </a:solidFill>
                <a:latin typeface="Calibri"/>
                <a:ea typeface="Calibri"/>
                <a:cs typeface="Calibri"/>
                <a:sym typeface="Calibri"/>
              </a:rPr>
              <a:t>Prešovský samosprávny kraj,</a:t>
            </a:r>
            <a:endParaRPr/>
          </a:p>
          <a:p>
            <a:pPr indent="-285750" lvl="0" marL="285750" marR="0" rtl="0" algn="l">
              <a:spcBef>
                <a:spcPts val="0"/>
              </a:spcBef>
              <a:spcAft>
                <a:spcPts val="0"/>
              </a:spcAft>
              <a:buClr>
                <a:schemeClr val="dk1"/>
              </a:buClr>
              <a:buSzPts val="2800"/>
              <a:buFont typeface="Arial"/>
              <a:buChar char="•"/>
            </a:pPr>
            <a:r>
              <a:rPr b="1" i="0" lang="sk-SK" sz="2800" u="none" cap="none" strike="noStrike">
                <a:solidFill>
                  <a:schemeClr val="dk1"/>
                </a:solidFill>
                <a:latin typeface="Calibri"/>
                <a:ea typeface="Calibri"/>
                <a:cs typeface="Calibri"/>
                <a:sym typeface="Calibri"/>
              </a:rPr>
              <a:t>Košický samosprávny kraj.</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5"/>
          <p:cNvSpPr txBox="1"/>
          <p:nvPr>
            <p:ph type="title"/>
          </p:nvPr>
        </p:nvSpPr>
        <p:spPr>
          <a:xfrm>
            <a:off x="650400" y="1844500"/>
            <a:ext cx="10251600" cy="7136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90000"/>
              </a:lnSpc>
              <a:spcBef>
                <a:spcPts val="0"/>
              </a:spcBef>
              <a:spcAft>
                <a:spcPts val="0"/>
              </a:spcAft>
              <a:buClr>
                <a:schemeClr val="dk1"/>
              </a:buClr>
              <a:buSzPct val="83325"/>
              <a:buFont typeface="Calibri"/>
              <a:buNone/>
            </a:pPr>
            <a:br>
              <a:rPr lang="sk-SK"/>
            </a:br>
            <a:br>
              <a:rPr lang="sk-SK"/>
            </a:br>
            <a:br>
              <a:rPr lang="sk-SK"/>
            </a:br>
            <a:br>
              <a:rPr lang="sk-SK"/>
            </a:br>
            <a:endParaRPr/>
          </a:p>
        </p:txBody>
      </p:sp>
      <p:sp>
        <p:nvSpPr>
          <p:cNvPr id="119" name="Google Shape;119;p5"/>
          <p:cNvSpPr txBox="1"/>
          <p:nvPr>
            <p:ph idx="1" type="body"/>
          </p:nvPr>
        </p:nvSpPr>
        <p:spPr>
          <a:xfrm>
            <a:off x="696267" y="2885440"/>
            <a:ext cx="10251600" cy="3413759"/>
          </a:xfrm>
          <a:prstGeom prst="rect">
            <a:avLst/>
          </a:prstGeom>
          <a:noFill/>
          <a:ln>
            <a:noFill/>
          </a:ln>
        </p:spPr>
        <p:txBody>
          <a:bodyPr anchorCtr="0" anchor="t" bIns="121900" lIns="121900" spcFirstLastPara="1" rIns="121900" wrap="square" tIns="121900">
            <a:normAutofit/>
          </a:bodyPr>
          <a:lstStyle/>
          <a:p>
            <a:pPr indent="0" lvl="0" marL="194728" rtl="0" algn="l">
              <a:lnSpc>
                <a:spcPct val="90000"/>
              </a:lnSpc>
              <a:spcBef>
                <a:spcPts val="0"/>
              </a:spcBef>
              <a:spcAft>
                <a:spcPts val="0"/>
              </a:spcAft>
              <a:buClr>
                <a:schemeClr val="dk1"/>
              </a:buClr>
              <a:buSzPts val="1300"/>
              <a:buNone/>
            </a:pPr>
            <a:r>
              <a:rPr b="1" lang="sk-SK" sz="10666">
                <a:latin typeface="Calibri"/>
                <a:ea typeface="Calibri"/>
                <a:cs typeface="Calibri"/>
                <a:sym typeface="Calibri"/>
              </a:rPr>
              <a:t>riadená participácia</a:t>
            </a:r>
            <a:endParaRPr b="1" sz="10666">
              <a:latin typeface="Calibri"/>
              <a:ea typeface="Calibri"/>
              <a:cs typeface="Calibri"/>
              <a:sym typeface="Calibri"/>
            </a:endParaRPr>
          </a:p>
        </p:txBody>
      </p:sp>
      <p:pic>
        <p:nvPicPr>
          <p:cNvPr id="120" name="Google Shape;120;p5"/>
          <p:cNvPicPr preferRelativeResize="0"/>
          <p:nvPr/>
        </p:nvPicPr>
        <p:blipFill rotWithShape="1">
          <a:blip r:embed="rId3">
            <a:alphaModFix/>
          </a:blip>
          <a:srcRect b="0" l="0" r="0" t="0"/>
          <a:stretch/>
        </p:blipFill>
        <p:spPr>
          <a:xfrm>
            <a:off x="10902000" y="5771218"/>
            <a:ext cx="989233" cy="83876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6"/>
          <p:cNvSpPr txBox="1"/>
          <p:nvPr>
            <p:ph type="title"/>
          </p:nvPr>
        </p:nvSpPr>
        <p:spPr>
          <a:xfrm>
            <a:off x="650400" y="1844500"/>
            <a:ext cx="10251600" cy="7136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90000"/>
              </a:lnSpc>
              <a:spcBef>
                <a:spcPts val="0"/>
              </a:spcBef>
              <a:spcAft>
                <a:spcPts val="0"/>
              </a:spcAft>
              <a:buClr>
                <a:schemeClr val="dk1"/>
              </a:buClr>
              <a:buSzPct val="58956"/>
              <a:buFont typeface="Calibri"/>
              <a:buNone/>
            </a:pPr>
            <a:r>
              <a:rPr b="1" lang="sk-SK" sz="4900"/>
              <a:t>Budovanie kapacít pre participáciu </a:t>
            </a:r>
            <a:br>
              <a:rPr b="1" lang="sk-SK" sz="4900"/>
            </a:br>
            <a:br>
              <a:rPr lang="sk-SK"/>
            </a:br>
            <a:br>
              <a:rPr lang="sk-SK"/>
            </a:br>
            <a:br>
              <a:rPr lang="sk-SK"/>
            </a:br>
            <a:br>
              <a:rPr lang="sk-SK"/>
            </a:br>
            <a:endParaRPr/>
          </a:p>
        </p:txBody>
      </p:sp>
      <p:sp>
        <p:nvSpPr>
          <p:cNvPr id="126" name="Google Shape;126;p6"/>
          <p:cNvSpPr txBox="1"/>
          <p:nvPr>
            <p:ph idx="1" type="body"/>
          </p:nvPr>
        </p:nvSpPr>
        <p:spPr>
          <a:xfrm>
            <a:off x="696267" y="2885440"/>
            <a:ext cx="10251600" cy="3413759"/>
          </a:xfrm>
          <a:prstGeom prst="rect">
            <a:avLst/>
          </a:prstGeom>
          <a:noFill/>
          <a:ln>
            <a:noFill/>
          </a:ln>
        </p:spPr>
        <p:txBody>
          <a:bodyPr anchorCtr="0" anchor="t" bIns="121900" lIns="121900" spcFirstLastPara="1" rIns="121900" wrap="square" tIns="121900">
            <a:normAutofit fontScale="40000" lnSpcReduction="20000"/>
          </a:bodyPr>
          <a:lstStyle/>
          <a:p>
            <a:pPr indent="-1143000" lvl="0" marL="1337728" rtl="0" algn="l">
              <a:lnSpc>
                <a:spcPct val="90000"/>
              </a:lnSpc>
              <a:spcBef>
                <a:spcPts val="0"/>
              </a:spcBef>
              <a:spcAft>
                <a:spcPts val="0"/>
              </a:spcAft>
              <a:buClr>
                <a:schemeClr val="dk1"/>
              </a:buClr>
              <a:buSzPct val="30470"/>
              <a:buChar char="●"/>
            </a:pPr>
            <a:r>
              <a:rPr b="1" lang="sk-SK" sz="10666">
                <a:latin typeface="Calibri"/>
                <a:ea typeface="Calibri"/>
                <a:cs typeface="Calibri"/>
                <a:sym typeface="Calibri"/>
              </a:rPr>
              <a:t>živé procesy</a:t>
            </a:r>
            <a:endParaRPr/>
          </a:p>
          <a:p>
            <a:pPr indent="-1143000" lvl="0" marL="1337728" rtl="0" algn="l">
              <a:lnSpc>
                <a:spcPct val="90000"/>
              </a:lnSpc>
              <a:spcBef>
                <a:spcPts val="0"/>
              </a:spcBef>
              <a:spcAft>
                <a:spcPts val="0"/>
              </a:spcAft>
              <a:buClr>
                <a:schemeClr val="dk1"/>
              </a:buClr>
              <a:buSzPct val="30470"/>
              <a:buChar char="●"/>
            </a:pPr>
            <a:r>
              <a:rPr b="1" lang="sk-SK" sz="10666">
                <a:latin typeface="Calibri"/>
                <a:ea typeface="Calibri"/>
                <a:cs typeface="Calibri"/>
                <a:sym typeface="Calibri"/>
              </a:rPr>
              <a:t>komunita praxe</a:t>
            </a:r>
            <a:endParaRPr/>
          </a:p>
          <a:p>
            <a:pPr indent="-1143000" lvl="0" marL="1337728" rtl="0" algn="l">
              <a:lnSpc>
                <a:spcPct val="90000"/>
              </a:lnSpc>
              <a:spcBef>
                <a:spcPts val="0"/>
              </a:spcBef>
              <a:spcAft>
                <a:spcPts val="0"/>
              </a:spcAft>
              <a:buClr>
                <a:schemeClr val="dk1"/>
              </a:buClr>
              <a:buSzPct val="30470"/>
              <a:buChar char="●"/>
            </a:pPr>
            <a:r>
              <a:rPr b="1" lang="sk-SK" sz="10666">
                <a:latin typeface="Calibri"/>
                <a:ea typeface="Calibri"/>
                <a:cs typeface="Calibri"/>
                <a:sym typeface="Calibri"/>
              </a:rPr>
              <a:t>systém sprevádzania</a:t>
            </a:r>
            <a:endParaRPr/>
          </a:p>
          <a:p>
            <a:pPr indent="-1143000" lvl="0" marL="1337728" rtl="0" algn="l">
              <a:lnSpc>
                <a:spcPct val="90000"/>
              </a:lnSpc>
              <a:spcBef>
                <a:spcPts val="0"/>
              </a:spcBef>
              <a:spcAft>
                <a:spcPts val="0"/>
              </a:spcAft>
              <a:buClr>
                <a:schemeClr val="dk1"/>
              </a:buClr>
              <a:buSzPct val="30470"/>
              <a:buChar char="●"/>
            </a:pPr>
            <a:r>
              <a:rPr b="1" lang="sk-SK" sz="10666">
                <a:latin typeface="Calibri"/>
                <a:ea typeface="Calibri"/>
                <a:cs typeface="Calibri"/>
                <a:sym typeface="Calibri"/>
              </a:rPr>
              <a:t>konzultácie</a:t>
            </a:r>
            <a:endParaRPr/>
          </a:p>
          <a:p>
            <a:pPr indent="-1143000" lvl="0" marL="1337728" rtl="0" algn="l">
              <a:lnSpc>
                <a:spcPct val="90000"/>
              </a:lnSpc>
              <a:spcBef>
                <a:spcPts val="0"/>
              </a:spcBef>
              <a:spcAft>
                <a:spcPts val="0"/>
              </a:spcAft>
              <a:buClr>
                <a:schemeClr val="dk1"/>
              </a:buClr>
              <a:buSzPct val="30470"/>
              <a:buChar char="●"/>
            </a:pPr>
            <a:r>
              <a:rPr b="1" lang="sk-SK" sz="10666">
                <a:latin typeface="Calibri"/>
                <a:ea typeface="Calibri"/>
                <a:cs typeface="Calibri"/>
                <a:sym typeface="Calibri"/>
              </a:rPr>
              <a:t>učenie sa praxou</a:t>
            </a:r>
            <a:endParaRPr b="1" sz="10666">
              <a:latin typeface="Calibri"/>
              <a:ea typeface="Calibri"/>
              <a:cs typeface="Calibri"/>
              <a:sym typeface="Calibri"/>
            </a:endParaRPr>
          </a:p>
          <a:p>
            <a:pPr indent="-1143000" lvl="0" marL="1337728" rtl="0" algn="l">
              <a:lnSpc>
                <a:spcPct val="90000"/>
              </a:lnSpc>
              <a:spcBef>
                <a:spcPts val="0"/>
              </a:spcBef>
              <a:spcAft>
                <a:spcPts val="0"/>
              </a:spcAft>
              <a:buClr>
                <a:schemeClr val="dk1"/>
              </a:buClr>
              <a:buSzPct val="30470"/>
              <a:buChar char="●"/>
            </a:pPr>
            <a:r>
              <a:rPr b="1" lang="sk-SK" sz="10666">
                <a:latin typeface="Calibri"/>
                <a:ea typeface="Calibri"/>
                <a:cs typeface="Calibri"/>
                <a:sym typeface="Calibri"/>
              </a:rPr>
              <a:t>spolupracujúce siete</a:t>
            </a:r>
            <a:endParaRPr/>
          </a:p>
        </p:txBody>
      </p:sp>
      <p:pic>
        <p:nvPicPr>
          <p:cNvPr id="127" name="Google Shape;127;p6"/>
          <p:cNvPicPr preferRelativeResize="0"/>
          <p:nvPr/>
        </p:nvPicPr>
        <p:blipFill rotWithShape="1">
          <a:blip r:embed="rId3">
            <a:alphaModFix/>
          </a:blip>
          <a:srcRect b="0" l="0" r="0" t="0"/>
          <a:stretch/>
        </p:blipFill>
        <p:spPr>
          <a:xfrm>
            <a:off x="10902000" y="5771218"/>
            <a:ext cx="989233" cy="83876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7"/>
          <p:cNvSpPr txBox="1"/>
          <p:nvPr>
            <p:ph type="title"/>
          </p:nvPr>
        </p:nvSpPr>
        <p:spPr>
          <a:xfrm>
            <a:off x="650400" y="1844500"/>
            <a:ext cx="10251600" cy="7136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90000"/>
              </a:lnSpc>
              <a:spcBef>
                <a:spcPts val="0"/>
              </a:spcBef>
              <a:spcAft>
                <a:spcPts val="0"/>
              </a:spcAft>
              <a:buClr>
                <a:schemeClr val="dk1"/>
              </a:buClr>
              <a:buSzPct val="58956"/>
              <a:buFont typeface="Calibri"/>
              <a:buNone/>
            </a:pPr>
            <a:r>
              <a:rPr b="1" lang="sk-SK" sz="4900"/>
              <a:t>teória/prax</a:t>
            </a:r>
            <a:br>
              <a:rPr lang="sk-SK"/>
            </a:br>
            <a:br>
              <a:rPr lang="sk-SK"/>
            </a:br>
            <a:br>
              <a:rPr lang="sk-SK"/>
            </a:br>
            <a:br>
              <a:rPr lang="sk-SK"/>
            </a:br>
            <a:endParaRPr/>
          </a:p>
        </p:txBody>
      </p:sp>
      <p:sp>
        <p:nvSpPr>
          <p:cNvPr id="133" name="Google Shape;133;p7"/>
          <p:cNvSpPr txBox="1"/>
          <p:nvPr>
            <p:ph idx="1" type="body"/>
          </p:nvPr>
        </p:nvSpPr>
        <p:spPr>
          <a:xfrm>
            <a:off x="696267" y="2885440"/>
            <a:ext cx="10251600" cy="3413759"/>
          </a:xfrm>
          <a:prstGeom prst="rect">
            <a:avLst/>
          </a:prstGeom>
          <a:noFill/>
          <a:ln>
            <a:noFill/>
          </a:ln>
        </p:spPr>
        <p:txBody>
          <a:bodyPr anchorCtr="0" anchor="t" bIns="121900" lIns="121900" spcFirstLastPara="1" rIns="121900" wrap="square" tIns="121900">
            <a:normAutofit/>
          </a:bodyPr>
          <a:lstStyle/>
          <a:p>
            <a:pPr indent="0" lvl="0" marL="194728" rtl="0" algn="l">
              <a:lnSpc>
                <a:spcPct val="90000"/>
              </a:lnSpc>
              <a:spcBef>
                <a:spcPts val="0"/>
              </a:spcBef>
              <a:spcAft>
                <a:spcPts val="0"/>
              </a:spcAft>
              <a:buClr>
                <a:schemeClr val="dk1"/>
              </a:buClr>
              <a:buSzPts val="1300"/>
              <a:buNone/>
            </a:pPr>
            <a:r>
              <a:rPr b="1" lang="sk-SK" sz="10666">
                <a:latin typeface="Calibri"/>
                <a:ea typeface="Calibri"/>
                <a:cs typeface="Calibri"/>
                <a:sym typeface="Calibri"/>
              </a:rPr>
              <a:t>praktický prístup</a:t>
            </a:r>
            <a:endParaRPr b="1" sz="10666">
              <a:latin typeface="Calibri"/>
              <a:ea typeface="Calibri"/>
              <a:cs typeface="Calibri"/>
              <a:sym typeface="Calibri"/>
            </a:endParaRPr>
          </a:p>
        </p:txBody>
      </p:sp>
      <p:pic>
        <p:nvPicPr>
          <p:cNvPr id="134" name="Google Shape;134;p7"/>
          <p:cNvPicPr preferRelativeResize="0"/>
          <p:nvPr/>
        </p:nvPicPr>
        <p:blipFill rotWithShape="1">
          <a:blip r:embed="rId3">
            <a:alphaModFix/>
          </a:blip>
          <a:srcRect b="0" l="0" r="0" t="0"/>
          <a:stretch/>
        </p:blipFill>
        <p:spPr>
          <a:xfrm>
            <a:off x="10902000" y="5771218"/>
            <a:ext cx="989233" cy="83876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8"/>
          <p:cNvSpPr txBox="1"/>
          <p:nvPr/>
        </p:nvSpPr>
        <p:spPr>
          <a:xfrm>
            <a:off x="529936" y="592282"/>
            <a:ext cx="10297391" cy="163121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sk-SK" sz="3600">
                <a:solidFill>
                  <a:schemeClr val="dk1"/>
                </a:solidFill>
                <a:latin typeface="Calibri"/>
                <a:ea typeface="Calibri"/>
                <a:cs typeface="Calibri"/>
                <a:sym typeface="Calibri"/>
              </a:rPr>
              <a:t>2 KĽÚČOVÉ PRÍSTUPY </a:t>
            </a:r>
            <a:br>
              <a:rPr b="1" lang="sk-SK" sz="3200">
                <a:solidFill>
                  <a:schemeClr val="dk1"/>
                </a:solidFill>
                <a:latin typeface="Calibri"/>
                <a:ea typeface="Calibri"/>
                <a:cs typeface="Calibri"/>
                <a:sym typeface="Calibri"/>
              </a:rPr>
            </a:br>
            <a:br>
              <a:rPr b="1" lang="sk-SK" sz="3200">
                <a:solidFill>
                  <a:schemeClr val="dk1"/>
                </a:solidFill>
                <a:latin typeface="Calibri"/>
                <a:ea typeface="Calibri"/>
                <a:cs typeface="Calibri"/>
                <a:sym typeface="Calibri"/>
              </a:rPr>
            </a:br>
            <a:endParaRPr sz="3200">
              <a:solidFill>
                <a:schemeClr val="dk1"/>
              </a:solidFill>
              <a:latin typeface="Calibri"/>
              <a:ea typeface="Calibri"/>
              <a:cs typeface="Calibri"/>
              <a:sym typeface="Calibri"/>
            </a:endParaRPr>
          </a:p>
        </p:txBody>
      </p:sp>
      <p:sp>
        <p:nvSpPr>
          <p:cNvPr id="140" name="Google Shape;140;p8"/>
          <p:cNvSpPr/>
          <p:nvPr/>
        </p:nvSpPr>
        <p:spPr>
          <a:xfrm>
            <a:off x="883228" y="1782356"/>
            <a:ext cx="7481454" cy="1787236"/>
          </a:xfrm>
          <a:prstGeom prst="ellipse">
            <a:avLst/>
          </a:prstGeom>
          <a:solidFill>
            <a:schemeClr val="accent4"/>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3600">
              <a:solidFill>
                <a:schemeClr val="lt1"/>
              </a:solidFill>
              <a:latin typeface="Calibri"/>
              <a:ea typeface="Calibri"/>
              <a:cs typeface="Calibri"/>
              <a:sym typeface="Calibri"/>
            </a:endParaRPr>
          </a:p>
          <a:p>
            <a:pPr indent="0" lvl="0" marL="0" marR="0" rtl="0" algn="ctr">
              <a:spcBef>
                <a:spcPts val="0"/>
              </a:spcBef>
              <a:spcAft>
                <a:spcPts val="0"/>
              </a:spcAft>
              <a:buNone/>
            </a:pPr>
            <a:r>
              <a:rPr b="1" lang="sk-SK" sz="3600">
                <a:solidFill>
                  <a:schemeClr val="dk1"/>
                </a:solidFill>
                <a:latin typeface="Calibri"/>
                <a:ea typeface="Calibri"/>
                <a:cs typeface="Calibri"/>
                <a:sym typeface="Calibri"/>
              </a:rPr>
              <a:t>1/ RIADENIE PARTICIPATÍVNYCH PROCESOV</a:t>
            </a:r>
            <a:br>
              <a:rPr b="1" lang="sk-SK" sz="1800">
                <a:solidFill>
                  <a:schemeClr val="lt1"/>
                </a:solidFill>
                <a:latin typeface="Calibri"/>
                <a:ea typeface="Calibri"/>
                <a:cs typeface="Calibri"/>
                <a:sym typeface="Calibri"/>
              </a:rPr>
            </a:br>
            <a:br>
              <a:rPr b="1" lang="sk-SK" sz="1800">
                <a:solidFill>
                  <a:schemeClr val="lt1"/>
                </a:solidFill>
                <a:latin typeface="Calibri"/>
                <a:ea typeface="Calibri"/>
                <a:cs typeface="Calibri"/>
                <a:sym typeface="Calibri"/>
              </a:rPr>
            </a:br>
            <a:endParaRPr sz="1800">
              <a:solidFill>
                <a:schemeClr val="lt1"/>
              </a:solidFill>
              <a:latin typeface="Calibri"/>
              <a:ea typeface="Calibri"/>
              <a:cs typeface="Calibri"/>
              <a:sym typeface="Calibri"/>
            </a:endParaRPr>
          </a:p>
        </p:txBody>
      </p:sp>
      <p:sp>
        <p:nvSpPr>
          <p:cNvPr id="141" name="Google Shape;141;p8"/>
          <p:cNvSpPr/>
          <p:nvPr/>
        </p:nvSpPr>
        <p:spPr>
          <a:xfrm>
            <a:off x="4433454" y="3699164"/>
            <a:ext cx="7481454" cy="1787236"/>
          </a:xfrm>
          <a:prstGeom prst="ellipse">
            <a:avLst/>
          </a:prstGeom>
          <a:solidFill>
            <a:srgbClr val="FFC000"/>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3600">
              <a:solidFill>
                <a:schemeClr val="lt1"/>
              </a:solidFill>
              <a:latin typeface="Calibri"/>
              <a:ea typeface="Calibri"/>
              <a:cs typeface="Calibri"/>
              <a:sym typeface="Calibri"/>
            </a:endParaRPr>
          </a:p>
          <a:p>
            <a:pPr indent="0" lvl="0" marL="0" marR="0" rtl="0" algn="ctr">
              <a:spcBef>
                <a:spcPts val="0"/>
              </a:spcBef>
              <a:spcAft>
                <a:spcPts val="0"/>
              </a:spcAft>
              <a:buNone/>
            </a:pPr>
            <a:r>
              <a:t/>
            </a:r>
            <a:endParaRPr b="1" sz="3600">
              <a:solidFill>
                <a:schemeClr val="lt1"/>
              </a:solidFill>
              <a:latin typeface="Calibri"/>
              <a:ea typeface="Calibri"/>
              <a:cs typeface="Calibri"/>
              <a:sym typeface="Calibri"/>
            </a:endParaRPr>
          </a:p>
          <a:p>
            <a:pPr indent="0" lvl="0" marL="0" marR="0" rtl="0" algn="ctr">
              <a:spcBef>
                <a:spcPts val="0"/>
              </a:spcBef>
              <a:spcAft>
                <a:spcPts val="0"/>
              </a:spcAft>
              <a:buNone/>
            </a:pPr>
            <a:r>
              <a:rPr b="1" lang="sk-SK" sz="3600">
                <a:solidFill>
                  <a:schemeClr val="dk1"/>
                </a:solidFill>
                <a:latin typeface="Calibri"/>
                <a:ea typeface="Calibri"/>
                <a:cs typeface="Calibri"/>
                <a:sym typeface="Calibri"/>
              </a:rPr>
              <a:t>2/ KVALITA PARTICIPÁCIE </a:t>
            </a:r>
            <a:br>
              <a:rPr b="1" lang="sk-SK" sz="3600">
                <a:solidFill>
                  <a:schemeClr val="lt1"/>
                </a:solidFill>
                <a:latin typeface="Calibri"/>
                <a:ea typeface="Calibri"/>
                <a:cs typeface="Calibri"/>
                <a:sym typeface="Calibri"/>
              </a:rPr>
            </a:br>
            <a:br>
              <a:rPr b="1" lang="sk-SK" sz="3600">
                <a:solidFill>
                  <a:schemeClr val="lt1"/>
                </a:solidFill>
                <a:latin typeface="Calibri"/>
                <a:ea typeface="Calibri"/>
                <a:cs typeface="Calibri"/>
                <a:sym typeface="Calibri"/>
              </a:rPr>
            </a:br>
            <a:endParaRPr sz="360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9"/>
          <p:cNvSpPr txBox="1"/>
          <p:nvPr/>
        </p:nvSpPr>
        <p:spPr>
          <a:xfrm>
            <a:off x="322118" y="332510"/>
            <a:ext cx="9706729"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sk-SK" sz="3600">
                <a:solidFill>
                  <a:schemeClr val="dk1"/>
                </a:solidFill>
                <a:latin typeface="Calibri"/>
                <a:ea typeface="Calibri"/>
                <a:cs typeface="Calibri"/>
                <a:sym typeface="Calibri"/>
              </a:rPr>
              <a:t>1/ RIADENIE PARTICIPATÍVNYCH PROCESOV</a:t>
            </a:r>
            <a:endParaRPr sz="3600">
              <a:solidFill>
                <a:schemeClr val="dk1"/>
              </a:solidFill>
              <a:latin typeface="Calibri"/>
              <a:ea typeface="Calibri"/>
              <a:cs typeface="Calibri"/>
              <a:sym typeface="Calibri"/>
            </a:endParaRPr>
          </a:p>
        </p:txBody>
      </p:sp>
      <p:sp>
        <p:nvSpPr>
          <p:cNvPr id="147" name="Google Shape;147;p9"/>
          <p:cNvSpPr/>
          <p:nvPr/>
        </p:nvSpPr>
        <p:spPr>
          <a:xfrm>
            <a:off x="322118" y="1304373"/>
            <a:ext cx="6296891" cy="1787236"/>
          </a:xfrm>
          <a:prstGeom prst="ellipse">
            <a:avLst/>
          </a:prstGeom>
          <a:solidFill>
            <a:schemeClr val="accent4"/>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3600">
              <a:solidFill>
                <a:schemeClr val="lt1"/>
              </a:solidFill>
              <a:latin typeface="Calibri"/>
              <a:ea typeface="Calibri"/>
              <a:cs typeface="Calibri"/>
              <a:sym typeface="Calibri"/>
            </a:endParaRPr>
          </a:p>
          <a:p>
            <a:pPr indent="0" lvl="0" marL="0" marR="0" rtl="0" algn="ctr">
              <a:spcBef>
                <a:spcPts val="0"/>
              </a:spcBef>
              <a:spcAft>
                <a:spcPts val="0"/>
              </a:spcAft>
              <a:buNone/>
            </a:pPr>
            <a:r>
              <a:rPr b="1" lang="sk-SK" sz="3600">
                <a:solidFill>
                  <a:schemeClr val="dk1"/>
                </a:solidFill>
                <a:latin typeface="Calibri"/>
                <a:ea typeface="Calibri"/>
                <a:cs typeface="Calibri"/>
                <a:sym typeface="Calibri"/>
              </a:rPr>
              <a:t>PROJEKTOVÝ PRÍSTUP</a:t>
            </a:r>
            <a:br>
              <a:rPr b="1" lang="sk-SK" sz="1800">
                <a:solidFill>
                  <a:schemeClr val="lt1"/>
                </a:solidFill>
                <a:latin typeface="Calibri"/>
                <a:ea typeface="Calibri"/>
                <a:cs typeface="Calibri"/>
                <a:sym typeface="Calibri"/>
              </a:rPr>
            </a:br>
            <a:br>
              <a:rPr b="1" lang="sk-SK" sz="1800">
                <a:solidFill>
                  <a:schemeClr val="lt1"/>
                </a:solidFill>
                <a:latin typeface="Calibri"/>
                <a:ea typeface="Calibri"/>
                <a:cs typeface="Calibri"/>
                <a:sym typeface="Calibri"/>
              </a:rPr>
            </a:br>
            <a:endParaRPr sz="1800">
              <a:solidFill>
                <a:schemeClr val="lt1"/>
              </a:solidFill>
              <a:latin typeface="Calibri"/>
              <a:ea typeface="Calibri"/>
              <a:cs typeface="Calibri"/>
              <a:sym typeface="Calibri"/>
            </a:endParaRPr>
          </a:p>
        </p:txBody>
      </p:sp>
      <p:sp>
        <p:nvSpPr>
          <p:cNvPr id="148" name="Google Shape;148;p9"/>
          <p:cNvSpPr/>
          <p:nvPr/>
        </p:nvSpPr>
        <p:spPr>
          <a:xfrm>
            <a:off x="322118" y="2588359"/>
            <a:ext cx="6296891" cy="1839191"/>
          </a:xfrm>
          <a:prstGeom prst="ellipse">
            <a:avLst/>
          </a:prstGeom>
          <a:solidFill>
            <a:schemeClr val="accent4"/>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3600">
                <a:solidFill>
                  <a:schemeClr val="dk1"/>
                </a:solidFill>
                <a:latin typeface="Calibri"/>
                <a:ea typeface="Calibri"/>
                <a:cs typeface="Calibri"/>
                <a:sym typeface="Calibri"/>
              </a:rPr>
              <a:t>ROZFÁZOVANIE PP</a:t>
            </a:r>
            <a:endParaRPr sz="1800">
              <a:solidFill>
                <a:schemeClr val="dk1"/>
              </a:solidFill>
              <a:latin typeface="Calibri"/>
              <a:ea typeface="Calibri"/>
              <a:cs typeface="Calibri"/>
              <a:sym typeface="Calibri"/>
            </a:endParaRPr>
          </a:p>
        </p:txBody>
      </p:sp>
      <p:sp>
        <p:nvSpPr>
          <p:cNvPr id="149" name="Google Shape;149;p9"/>
          <p:cNvSpPr/>
          <p:nvPr/>
        </p:nvSpPr>
        <p:spPr>
          <a:xfrm>
            <a:off x="322118" y="4090554"/>
            <a:ext cx="6296891" cy="1839191"/>
          </a:xfrm>
          <a:prstGeom prst="ellipse">
            <a:avLst/>
          </a:prstGeom>
          <a:solidFill>
            <a:schemeClr val="accent4"/>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3600">
                <a:solidFill>
                  <a:schemeClr val="dk1"/>
                </a:solidFill>
                <a:latin typeface="Calibri"/>
                <a:ea typeface="Calibri"/>
                <a:cs typeface="Calibri"/>
                <a:sym typeface="Calibri"/>
              </a:rPr>
              <a:t>2 ÚROVNE </a:t>
            </a:r>
            <a:endParaRPr sz="1800">
              <a:solidFill>
                <a:schemeClr val="dk1"/>
              </a:solidFill>
              <a:latin typeface="Calibri"/>
              <a:ea typeface="Calibri"/>
              <a:cs typeface="Calibri"/>
              <a:sym typeface="Calibri"/>
            </a:endParaRPr>
          </a:p>
        </p:txBody>
      </p:sp>
      <p:sp>
        <p:nvSpPr>
          <p:cNvPr id="150" name="Google Shape;150;p9"/>
          <p:cNvSpPr/>
          <p:nvPr/>
        </p:nvSpPr>
        <p:spPr>
          <a:xfrm>
            <a:off x="7928263" y="3621545"/>
            <a:ext cx="3848099" cy="1137491"/>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800">
                <a:solidFill>
                  <a:schemeClr val="dk1"/>
                </a:solidFill>
                <a:latin typeface="Calibri"/>
                <a:ea typeface="Calibri"/>
                <a:cs typeface="Calibri"/>
                <a:sym typeface="Calibri"/>
              </a:rPr>
              <a:t>CYKLUS PRE PP </a:t>
            </a:r>
            <a:endParaRPr b="1" sz="2800">
              <a:solidFill>
                <a:schemeClr val="dk1"/>
              </a:solidFill>
              <a:latin typeface="Calibri"/>
              <a:ea typeface="Calibri"/>
              <a:cs typeface="Calibri"/>
              <a:sym typeface="Calibri"/>
            </a:endParaRPr>
          </a:p>
        </p:txBody>
      </p:sp>
      <p:sp>
        <p:nvSpPr>
          <p:cNvPr id="151" name="Google Shape;151;p9"/>
          <p:cNvSpPr/>
          <p:nvPr/>
        </p:nvSpPr>
        <p:spPr>
          <a:xfrm>
            <a:off x="7928264" y="5360999"/>
            <a:ext cx="3848098" cy="1137491"/>
          </a:xfrm>
          <a:prstGeom prst="ellipse">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800">
                <a:solidFill>
                  <a:schemeClr val="dk1"/>
                </a:solidFill>
                <a:latin typeface="Calibri"/>
                <a:ea typeface="Calibri"/>
                <a:cs typeface="Calibri"/>
                <a:sym typeface="Calibri"/>
              </a:rPr>
              <a:t>ROČNÝ CYKLUS</a:t>
            </a:r>
            <a:endParaRPr b="1" sz="2800">
              <a:solidFill>
                <a:schemeClr val="dk1"/>
              </a:solidFill>
              <a:latin typeface="Calibri"/>
              <a:ea typeface="Calibri"/>
              <a:cs typeface="Calibri"/>
              <a:sym typeface="Calibri"/>
            </a:endParaRPr>
          </a:p>
        </p:txBody>
      </p:sp>
      <p:cxnSp>
        <p:nvCxnSpPr>
          <p:cNvPr id="152" name="Google Shape;152;p9"/>
          <p:cNvCxnSpPr/>
          <p:nvPr/>
        </p:nvCxnSpPr>
        <p:spPr>
          <a:xfrm>
            <a:off x="6224155" y="5049982"/>
            <a:ext cx="1704109" cy="737754"/>
          </a:xfrm>
          <a:prstGeom prst="straightConnector1">
            <a:avLst/>
          </a:prstGeom>
          <a:noFill/>
          <a:ln cap="flat" cmpd="sng" w="9525">
            <a:solidFill>
              <a:schemeClr val="dk1"/>
            </a:solidFill>
            <a:prstDash val="solid"/>
            <a:miter lim="800000"/>
            <a:headEnd len="sm" w="sm" type="none"/>
            <a:tailEnd len="med" w="med" type="triangle"/>
          </a:ln>
        </p:spPr>
      </p:cxnSp>
      <p:cxnSp>
        <p:nvCxnSpPr>
          <p:cNvPr id="153" name="Google Shape;153;p9"/>
          <p:cNvCxnSpPr>
            <a:endCxn id="150" idx="2"/>
          </p:cNvCxnSpPr>
          <p:nvPr/>
        </p:nvCxnSpPr>
        <p:spPr>
          <a:xfrm flipH="1" rot="10800000">
            <a:off x="6224263" y="4190291"/>
            <a:ext cx="1704000" cy="819900"/>
          </a:xfrm>
          <a:prstGeom prst="straightConnector1">
            <a:avLst/>
          </a:prstGeom>
          <a:noFill/>
          <a:ln cap="flat" cmpd="sng" w="9525">
            <a:solidFill>
              <a:schemeClr val="dk1"/>
            </a:solidFill>
            <a:prstDash val="solid"/>
            <a:miter lim="800000"/>
            <a:headEnd len="sm" w="sm"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2023-11-13T11:34:30Z</dcterms:created>
  <dc:creator>Barbara Gindlová</dc:creator>
</cp:coreProperties>
</file>